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1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40DB4-A44E-4755-A671-BB09CC40FDE7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94D87-1CFF-4D99-A6E5-312726C6AD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94D87-1CFF-4D99-A6E5-312726C6AD6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5D8DD4-BE34-4285-9842-EF028B544AB9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0E2819-F8E3-4937-A69F-B0ADF12692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Анализ качества молочных продуктов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11811" t="17717" r="11811" b="14395"/>
          <a:stretch>
            <a:fillRect/>
          </a:stretch>
        </p:blipFill>
        <p:spPr bwMode="auto">
          <a:xfrm>
            <a:off x="928662" y="928670"/>
            <a:ext cx="800105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Анализ качества мясных и колбасных изделий</a:t>
            </a:r>
            <a:endParaRPr lang="ru-RU" sz="36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 l="11811" t="22146" r="11811" b="10335"/>
          <a:stretch>
            <a:fillRect/>
          </a:stretch>
        </p:blipFill>
        <p:spPr bwMode="auto">
          <a:xfrm>
            <a:off x="1071538" y="1357298"/>
            <a:ext cx="778674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Результаты контрольных закупок пищевой продукции за 2016 год</a:t>
            </a:r>
            <a:endParaRPr lang="ru-RU" b="1" dirty="0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/>
          <a:srcRect l="8487" t="18792" r="7738" b="12675"/>
          <a:stretch>
            <a:fillRect/>
          </a:stretch>
        </p:blipFill>
        <p:spPr bwMode="auto">
          <a:xfrm>
            <a:off x="1517105" y="1447800"/>
            <a:ext cx="733533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19</Words>
  <Application>Microsoft Office PowerPoint</Application>
  <PresentationFormat>Экран (4:3)</PresentationFormat>
  <Paragraphs>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Анализ качества молочных продуктов </vt:lpstr>
      <vt:lpstr>Анализ качества мясных и колбасных изделий</vt:lpstr>
      <vt:lpstr>Результаты контрольных закупок пищевой продукции за 2016 год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молочных продуктов </dc:title>
  <dc:creator>М. Оборина</dc:creator>
  <cp:lastModifiedBy>М. Оборина</cp:lastModifiedBy>
  <cp:revision>19</cp:revision>
  <dcterms:created xsi:type="dcterms:W3CDTF">2013-06-24T07:17:12Z</dcterms:created>
  <dcterms:modified xsi:type="dcterms:W3CDTF">2016-08-08T07:26:26Z</dcterms:modified>
</cp:coreProperties>
</file>