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9" r:id="rId3"/>
    <p:sldId id="277" r:id="rId4"/>
    <p:sldId id="276" r:id="rId5"/>
    <p:sldId id="263" r:id="rId6"/>
    <p:sldId id="281" r:id="rId7"/>
    <p:sldId id="264" r:id="rId8"/>
    <p:sldId id="282" r:id="rId9"/>
    <p:sldId id="278" r:id="rId10"/>
    <p:sldId id="271" r:id="rId11"/>
    <p:sldId id="280" r:id="rId12"/>
    <p:sldId id="265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9" autoAdjust="0"/>
    <p:restoredTop sz="94660"/>
  </p:normalViewPr>
  <p:slideViewPr>
    <p:cSldViewPr>
      <p:cViewPr>
        <p:scale>
          <a:sx n="118" d="100"/>
          <a:sy n="118" d="100"/>
        </p:scale>
        <p:origin x="-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E8133-DDE8-42C5-920C-2E8E2D26F1AB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17C968-D1EE-4C54-AB06-D5D6B2FA465D}">
      <dgm:prSet phldrT="[Текст]"/>
      <dgm:spPr/>
      <dgm:t>
        <a:bodyPr/>
        <a:lstStyle/>
        <a:p>
          <a:r>
            <a:rPr lang="ru-RU" dirty="0" smtClean="0"/>
            <a:t>Финансово-экономическая ситуация в стране</a:t>
          </a:r>
          <a:endParaRPr lang="ru-RU" dirty="0"/>
        </a:p>
      </dgm:t>
    </dgm:pt>
    <dgm:pt modelId="{1C37CF58-041B-468B-A223-84B5ECFC3DA8}" type="parTrans" cxnId="{99BD10DA-F9C2-4551-8B38-88C8E61233C0}">
      <dgm:prSet/>
      <dgm:spPr/>
      <dgm:t>
        <a:bodyPr/>
        <a:lstStyle/>
        <a:p>
          <a:endParaRPr lang="ru-RU"/>
        </a:p>
      </dgm:t>
    </dgm:pt>
    <dgm:pt modelId="{7F462BBA-28CA-4036-9696-77EA1E6BD1C6}" type="sibTrans" cxnId="{99BD10DA-F9C2-4551-8B38-88C8E61233C0}">
      <dgm:prSet/>
      <dgm:spPr/>
      <dgm:t>
        <a:bodyPr/>
        <a:lstStyle/>
        <a:p>
          <a:endParaRPr lang="ru-RU"/>
        </a:p>
      </dgm:t>
    </dgm:pt>
    <dgm:pt modelId="{9B43CF1A-E6D1-49F3-A655-3508AF0CA88B}">
      <dgm:prSet/>
      <dgm:spPr/>
      <dgm:t>
        <a:bodyPr/>
        <a:lstStyle/>
        <a:p>
          <a:r>
            <a:rPr lang="ru-RU" smtClean="0"/>
            <a:t>Острая конкуренция</a:t>
          </a:r>
          <a:endParaRPr lang="ru-RU" dirty="0" smtClean="0"/>
        </a:p>
      </dgm:t>
    </dgm:pt>
    <dgm:pt modelId="{00815F8C-8978-4EB8-AEA5-E885F60AD7E6}" type="parTrans" cxnId="{EAA8B822-76DF-45B6-B889-5DC15C26D7BB}">
      <dgm:prSet/>
      <dgm:spPr/>
      <dgm:t>
        <a:bodyPr/>
        <a:lstStyle/>
        <a:p>
          <a:endParaRPr lang="ru-RU"/>
        </a:p>
      </dgm:t>
    </dgm:pt>
    <dgm:pt modelId="{A921C558-FD6D-4AE3-860C-08C77C4E1C01}" type="sibTrans" cxnId="{EAA8B822-76DF-45B6-B889-5DC15C26D7BB}">
      <dgm:prSet/>
      <dgm:spPr/>
      <dgm:t>
        <a:bodyPr/>
        <a:lstStyle/>
        <a:p>
          <a:endParaRPr lang="ru-RU"/>
        </a:p>
      </dgm:t>
    </dgm:pt>
    <dgm:pt modelId="{3DB21F9B-1578-4266-BF92-F3192CF03E1D}">
      <dgm:prSet/>
      <dgm:spPr/>
      <dgm:t>
        <a:bodyPr/>
        <a:lstStyle/>
        <a:p>
          <a:r>
            <a:rPr lang="ru-RU" dirty="0" smtClean="0"/>
            <a:t>Непрофессиональное управление (ошибочные решения)</a:t>
          </a:r>
        </a:p>
      </dgm:t>
    </dgm:pt>
    <dgm:pt modelId="{4C44E26C-0CCD-40A1-819A-6FAF4CBA5D18}" type="parTrans" cxnId="{A1B72993-FB8D-454F-BD4E-62B858A35511}">
      <dgm:prSet/>
      <dgm:spPr/>
      <dgm:t>
        <a:bodyPr/>
        <a:lstStyle/>
        <a:p>
          <a:endParaRPr lang="ru-RU"/>
        </a:p>
      </dgm:t>
    </dgm:pt>
    <dgm:pt modelId="{524C87BB-5BF4-4580-A414-46B1D569535F}" type="sibTrans" cxnId="{A1B72993-FB8D-454F-BD4E-62B858A35511}">
      <dgm:prSet/>
      <dgm:spPr/>
      <dgm:t>
        <a:bodyPr/>
        <a:lstStyle/>
        <a:p>
          <a:endParaRPr lang="ru-RU"/>
        </a:p>
      </dgm:t>
    </dgm:pt>
    <dgm:pt modelId="{B18D81E3-0843-4ECF-9249-2530A3EA9513}">
      <dgm:prSet/>
      <dgm:spPr/>
      <dgm:t>
        <a:bodyPr/>
        <a:lstStyle/>
        <a:p>
          <a:r>
            <a:rPr lang="ru-RU" dirty="0" smtClean="0"/>
            <a:t>Рискованное развитие (стратегия)</a:t>
          </a:r>
        </a:p>
      </dgm:t>
    </dgm:pt>
    <dgm:pt modelId="{35A703AE-28D6-4AB6-8851-F155ED46FFDD}" type="parTrans" cxnId="{29D651AD-22A4-4CD7-ABD8-BA6B78543A53}">
      <dgm:prSet/>
      <dgm:spPr/>
      <dgm:t>
        <a:bodyPr/>
        <a:lstStyle/>
        <a:p>
          <a:endParaRPr lang="ru-RU"/>
        </a:p>
      </dgm:t>
    </dgm:pt>
    <dgm:pt modelId="{3C2AB949-33A7-4863-9475-F5B0D9E15E99}" type="sibTrans" cxnId="{29D651AD-22A4-4CD7-ABD8-BA6B78543A53}">
      <dgm:prSet/>
      <dgm:spPr/>
      <dgm:t>
        <a:bodyPr/>
        <a:lstStyle/>
        <a:p>
          <a:endParaRPr lang="ru-RU"/>
        </a:p>
      </dgm:t>
    </dgm:pt>
    <dgm:pt modelId="{0DFFA772-F965-4820-B0BB-762ADCDDCA88}">
      <dgm:prSet/>
      <dgm:spPr/>
      <dgm:t>
        <a:bodyPr/>
        <a:lstStyle/>
        <a:p>
          <a:r>
            <a:rPr lang="ru-RU" dirty="0" smtClean="0"/>
            <a:t>Кризисное управление (создающее конфликты, кризисы)</a:t>
          </a:r>
        </a:p>
      </dgm:t>
    </dgm:pt>
    <dgm:pt modelId="{E1499096-9B43-46E4-BE46-938D5AEDFF27}" type="parTrans" cxnId="{B2761B8B-BC9D-4853-B875-3552D0DDF26B}">
      <dgm:prSet/>
      <dgm:spPr/>
      <dgm:t>
        <a:bodyPr/>
        <a:lstStyle/>
        <a:p>
          <a:endParaRPr lang="ru-RU"/>
        </a:p>
      </dgm:t>
    </dgm:pt>
    <dgm:pt modelId="{65363609-3A5A-429A-8F70-21F7C8B45EC3}" type="sibTrans" cxnId="{B2761B8B-BC9D-4853-B875-3552D0DDF26B}">
      <dgm:prSet/>
      <dgm:spPr/>
      <dgm:t>
        <a:bodyPr/>
        <a:lstStyle/>
        <a:p>
          <a:endParaRPr lang="ru-RU"/>
        </a:p>
      </dgm:t>
    </dgm:pt>
    <dgm:pt modelId="{332C0DAD-7DE8-475A-B531-000E1043460D}">
      <dgm:prSet/>
      <dgm:spPr/>
      <dgm:t>
        <a:bodyPr/>
        <a:lstStyle/>
        <a:p>
          <a:r>
            <a:rPr lang="ru-RU" dirty="0" smtClean="0"/>
            <a:t>Сложная социально-политическая обстановка</a:t>
          </a:r>
        </a:p>
      </dgm:t>
    </dgm:pt>
    <dgm:pt modelId="{D111E68D-53B4-49F0-A2E8-3E863177D898}" type="parTrans" cxnId="{F108A58D-AF9A-4BCD-B479-A19488915C83}">
      <dgm:prSet/>
      <dgm:spPr/>
      <dgm:t>
        <a:bodyPr/>
        <a:lstStyle/>
        <a:p>
          <a:endParaRPr lang="ru-RU"/>
        </a:p>
      </dgm:t>
    </dgm:pt>
    <dgm:pt modelId="{4EDAC8DC-BF3C-41E7-A0A4-EA0796660F28}" type="sibTrans" cxnId="{F108A58D-AF9A-4BCD-B479-A19488915C83}">
      <dgm:prSet/>
      <dgm:spPr/>
      <dgm:t>
        <a:bodyPr/>
        <a:lstStyle/>
        <a:p>
          <a:endParaRPr lang="ru-RU"/>
        </a:p>
      </dgm:t>
    </dgm:pt>
    <dgm:pt modelId="{3D61C92B-AD6C-44C6-B126-9CCC34DDB894}">
      <dgm:prSet/>
      <dgm:spPr/>
      <dgm:t>
        <a:bodyPr/>
        <a:lstStyle/>
        <a:p>
          <a:r>
            <a:rPr lang="ru-RU" smtClean="0"/>
            <a:t>Природные катаклизмы</a:t>
          </a:r>
          <a:endParaRPr lang="ru-RU" dirty="0"/>
        </a:p>
      </dgm:t>
    </dgm:pt>
    <dgm:pt modelId="{FDE830F7-3E07-4FA2-89F4-F09B77109D97}" type="parTrans" cxnId="{698D626C-FFD5-41AA-99C3-5CC3CC255CBB}">
      <dgm:prSet/>
      <dgm:spPr/>
      <dgm:t>
        <a:bodyPr/>
        <a:lstStyle/>
        <a:p>
          <a:endParaRPr lang="ru-RU"/>
        </a:p>
      </dgm:t>
    </dgm:pt>
    <dgm:pt modelId="{F76DCEC6-CDAC-42D5-918E-379D999EEB46}" type="sibTrans" cxnId="{698D626C-FFD5-41AA-99C3-5CC3CC255CBB}">
      <dgm:prSet/>
      <dgm:spPr/>
      <dgm:t>
        <a:bodyPr/>
        <a:lstStyle/>
        <a:p>
          <a:endParaRPr lang="ru-RU"/>
        </a:p>
      </dgm:t>
    </dgm:pt>
    <dgm:pt modelId="{0F55ABBF-94BC-455F-B882-05A22A2E4A37}" type="pres">
      <dgm:prSet presAssocID="{828E8133-DDE8-42C5-920C-2E8E2D26F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385D5-CD62-4E8B-9856-49612848D69B}" type="pres">
      <dgm:prSet presAssocID="{5D17C968-D1EE-4C54-AB06-D5D6B2FA465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4B603-FCA1-4C3D-92E5-EDE75E2F3B52}" type="pres">
      <dgm:prSet presAssocID="{7F462BBA-28CA-4036-9696-77EA1E6BD1C6}" presName="spacer" presStyleCnt="0"/>
      <dgm:spPr/>
    </dgm:pt>
    <dgm:pt modelId="{6E49A5B8-841A-401A-9B42-F3E8E7C454AE}" type="pres">
      <dgm:prSet presAssocID="{9B43CF1A-E6D1-49F3-A655-3508AF0CA88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F9207-728D-4794-9971-CE4319DB69C7}" type="pres">
      <dgm:prSet presAssocID="{A921C558-FD6D-4AE3-860C-08C77C4E1C01}" presName="spacer" presStyleCnt="0"/>
      <dgm:spPr/>
    </dgm:pt>
    <dgm:pt modelId="{587493D3-AA5B-4F0E-AC6C-61C6BC9B5AF5}" type="pres">
      <dgm:prSet presAssocID="{3DB21F9B-1578-4266-BF92-F3192CF03E1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CDE7B-67F8-4BEE-BAF0-CDFD7697104F}" type="pres">
      <dgm:prSet presAssocID="{524C87BB-5BF4-4580-A414-46B1D569535F}" presName="spacer" presStyleCnt="0"/>
      <dgm:spPr/>
    </dgm:pt>
    <dgm:pt modelId="{CCF612EE-EDE1-4BD5-9252-AB1D20B0361C}" type="pres">
      <dgm:prSet presAssocID="{B18D81E3-0843-4ECF-9249-2530A3EA9513}" presName="parentText" presStyleLbl="node1" presStyleIdx="3" presStyleCnt="7" custLinFactNeighborX="5968" custLinFactNeighborY="-27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B8DB2-4A97-4728-8C3E-321BC243CF50}" type="pres">
      <dgm:prSet presAssocID="{3C2AB949-33A7-4863-9475-F5B0D9E15E99}" presName="spacer" presStyleCnt="0"/>
      <dgm:spPr/>
    </dgm:pt>
    <dgm:pt modelId="{93A620A3-5B19-491D-944E-3524276163C3}" type="pres">
      <dgm:prSet presAssocID="{0DFFA772-F965-4820-B0BB-762ADCDDCA8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DBA37-A4CE-41E7-AB49-4B3011337EC3}" type="pres">
      <dgm:prSet presAssocID="{65363609-3A5A-429A-8F70-21F7C8B45EC3}" presName="spacer" presStyleCnt="0"/>
      <dgm:spPr/>
    </dgm:pt>
    <dgm:pt modelId="{80436F3B-3BA7-4008-93D4-88F5FF3E70FA}" type="pres">
      <dgm:prSet presAssocID="{332C0DAD-7DE8-475A-B531-000E1043460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E0F7E-9F45-48EB-9060-36E810012C7A}" type="pres">
      <dgm:prSet presAssocID="{4EDAC8DC-BF3C-41E7-A0A4-EA0796660F28}" presName="spacer" presStyleCnt="0"/>
      <dgm:spPr/>
    </dgm:pt>
    <dgm:pt modelId="{EF656C7A-82E3-4968-AF69-8AD564A1EA49}" type="pres">
      <dgm:prSet presAssocID="{3D61C92B-AD6C-44C6-B126-9CCC34DDB89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2B24BD-8038-4D97-BD6B-3043B2628D7B}" type="presOf" srcId="{5D17C968-D1EE-4C54-AB06-D5D6B2FA465D}" destId="{145385D5-CD62-4E8B-9856-49612848D69B}" srcOrd="0" destOrd="0" presId="urn:microsoft.com/office/officeart/2005/8/layout/vList2"/>
    <dgm:cxn modelId="{EAA8B822-76DF-45B6-B889-5DC15C26D7BB}" srcId="{828E8133-DDE8-42C5-920C-2E8E2D26F1AB}" destId="{9B43CF1A-E6D1-49F3-A655-3508AF0CA88B}" srcOrd="1" destOrd="0" parTransId="{00815F8C-8978-4EB8-AEA5-E885F60AD7E6}" sibTransId="{A921C558-FD6D-4AE3-860C-08C77C4E1C01}"/>
    <dgm:cxn modelId="{E7037264-AECF-4403-8DA4-AC5EC5B7C42C}" type="presOf" srcId="{0DFFA772-F965-4820-B0BB-762ADCDDCA88}" destId="{93A620A3-5B19-491D-944E-3524276163C3}" srcOrd="0" destOrd="0" presId="urn:microsoft.com/office/officeart/2005/8/layout/vList2"/>
    <dgm:cxn modelId="{99BD10DA-F9C2-4551-8B38-88C8E61233C0}" srcId="{828E8133-DDE8-42C5-920C-2E8E2D26F1AB}" destId="{5D17C968-D1EE-4C54-AB06-D5D6B2FA465D}" srcOrd="0" destOrd="0" parTransId="{1C37CF58-041B-468B-A223-84B5ECFC3DA8}" sibTransId="{7F462BBA-28CA-4036-9696-77EA1E6BD1C6}"/>
    <dgm:cxn modelId="{68C6F3CA-45FC-47FE-B47F-3AA7E5CE843E}" type="presOf" srcId="{9B43CF1A-E6D1-49F3-A655-3508AF0CA88B}" destId="{6E49A5B8-841A-401A-9B42-F3E8E7C454AE}" srcOrd="0" destOrd="0" presId="urn:microsoft.com/office/officeart/2005/8/layout/vList2"/>
    <dgm:cxn modelId="{F108A58D-AF9A-4BCD-B479-A19488915C83}" srcId="{828E8133-DDE8-42C5-920C-2E8E2D26F1AB}" destId="{332C0DAD-7DE8-475A-B531-000E1043460D}" srcOrd="5" destOrd="0" parTransId="{D111E68D-53B4-49F0-A2E8-3E863177D898}" sibTransId="{4EDAC8DC-BF3C-41E7-A0A4-EA0796660F28}"/>
    <dgm:cxn modelId="{29D651AD-22A4-4CD7-ABD8-BA6B78543A53}" srcId="{828E8133-DDE8-42C5-920C-2E8E2D26F1AB}" destId="{B18D81E3-0843-4ECF-9249-2530A3EA9513}" srcOrd="3" destOrd="0" parTransId="{35A703AE-28D6-4AB6-8851-F155ED46FFDD}" sibTransId="{3C2AB949-33A7-4863-9475-F5B0D9E15E99}"/>
    <dgm:cxn modelId="{698D626C-FFD5-41AA-99C3-5CC3CC255CBB}" srcId="{828E8133-DDE8-42C5-920C-2E8E2D26F1AB}" destId="{3D61C92B-AD6C-44C6-B126-9CCC34DDB894}" srcOrd="6" destOrd="0" parTransId="{FDE830F7-3E07-4FA2-89F4-F09B77109D97}" sibTransId="{F76DCEC6-CDAC-42D5-918E-379D999EEB46}"/>
    <dgm:cxn modelId="{A1B72993-FB8D-454F-BD4E-62B858A35511}" srcId="{828E8133-DDE8-42C5-920C-2E8E2D26F1AB}" destId="{3DB21F9B-1578-4266-BF92-F3192CF03E1D}" srcOrd="2" destOrd="0" parTransId="{4C44E26C-0CCD-40A1-819A-6FAF4CBA5D18}" sibTransId="{524C87BB-5BF4-4580-A414-46B1D569535F}"/>
    <dgm:cxn modelId="{644EB511-B9D2-4596-B7DA-85DC701A0DAE}" type="presOf" srcId="{B18D81E3-0843-4ECF-9249-2530A3EA9513}" destId="{CCF612EE-EDE1-4BD5-9252-AB1D20B0361C}" srcOrd="0" destOrd="0" presId="urn:microsoft.com/office/officeart/2005/8/layout/vList2"/>
    <dgm:cxn modelId="{D77A545F-DE0B-41B7-8170-54D67B506CDB}" type="presOf" srcId="{828E8133-DDE8-42C5-920C-2E8E2D26F1AB}" destId="{0F55ABBF-94BC-455F-B882-05A22A2E4A37}" srcOrd="0" destOrd="0" presId="urn:microsoft.com/office/officeart/2005/8/layout/vList2"/>
    <dgm:cxn modelId="{8555ACC3-425C-459F-B0E6-7D7A928DFE72}" type="presOf" srcId="{3D61C92B-AD6C-44C6-B126-9CCC34DDB894}" destId="{EF656C7A-82E3-4968-AF69-8AD564A1EA49}" srcOrd="0" destOrd="0" presId="urn:microsoft.com/office/officeart/2005/8/layout/vList2"/>
    <dgm:cxn modelId="{B2761B8B-BC9D-4853-B875-3552D0DDF26B}" srcId="{828E8133-DDE8-42C5-920C-2E8E2D26F1AB}" destId="{0DFFA772-F965-4820-B0BB-762ADCDDCA88}" srcOrd="4" destOrd="0" parTransId="{E1499096-9B43-46E4-BE46-938D5AEDFF27}" sibTransId="{65363609-3A5A-429A-8F70-21F7C8B45EC3}"/>
    <dgm:cxn modelId="{97C4E390-01C5-4D11-8077-858041B1C341}" type="presOf" srcId="{3DB21F9B-1578-4266-BF92-F3192CF03E1D}" destId="{587493D3-AA5B-4F0E-AC6C-61C6BC9B5AF5}" srcOrd="0" destOrd="0" presId="urn:microsoft.com/office/officeart/2005/8/layout/vList2"/>
    <dgm:cxn modelId="{C45157A8-6BBE-4AB9-94EC-4C13E1E6412F}" type="presOf" srcId="{332C0DAD-7DE8-475A-B531-000E1043460D}" destId="{80436F3B-3BA7-4008-93D4-88F5FF3E70FA}" srcOrd="0" destOrd="0" presId="urn:microsoft.com/office/officeart/2005/8/layout/vList2"/>
    <dgm:cxn modelId="{60318EF1-387D-4E99-87BC-ABBF1DBF7BD0}" type="presParOf" srcId="{0F55ABBF-94BC-455F-B882-05A22A2E4A37}" destId="{145385D5-CD62-4E8B-9856-49612848D69B}" srcOrd="0" destOrd="0" presId="urn:microsoft.com/office/officeart/2005/8/layout/vList2"/>
    <dgm:cxn modelId="{F2CCBEF9-C075-49A1-A4DF-66DFD2E41388}" type="presParOf" srcId="{0F55ABBF-94BC-455F-B882-05A22A2E4A37}" destId="{FB34B603-FCA1-4C3D-92E5-EDE75E2F3B52}" srcOrd="1" destOrd="0" presId="urn:microsoft.com/office/officeart/2005/8/layout/vList2"/>
    <dgm:cxn modelId="{8C74EA7A-B927-4D8D-A55B-91D35129C312}" type="presParOf" srcId="{0F55ABBF-94BC-455F-B882-05A22A2E4A37}" destId="{6E49A5B8-841A-401A-9B42-F3E8E7C454AE}" srcOrd="2" destOrd="0" presId="urn:microsoft.com/office/officeart/2005/8/layout/vList2"/>
    <dgm:cxn modelId="{BBD6FA13-8D8F-414F-A5A1-B1798AB030DB}" type="presParOf" srcId="{0F55ABBF-94BC-455F-B882-05A22A2E4A37}" destId="{EEAF9207-728D-4794-9971-CE4319DB69C7}" srcOrd="3" destOrd="0" presId="urn:microsoft.com/office/officeart/2005/8/layout/vList2"/>
    <dgm:cxn modelId="{8AE3C98D-1CF0-4564-9C64-D23E97E4DAD1}" type="presParOf" srcId="{0F55ABBF-94BC-455F-B882-05A22A2E4A37}" destId="{587493D3-AA5B-4F0E-AC6C-61C6BC9B5AF5}" srcOrd="4" destOrd="0" presId="urn:microsoft.com/office/officeart/2005/8/layout/vList2"/>
    <dgm:cxn modelId="{ECF3A83E-3E74-42EC-965E-BD4EC95EDBAD}" type="presParOf" srcId="{0F55ABBF-94BC-455F-B882-05A22A2E4A37}" destId="{D5FCDE7B-67F8-4BEE-BAF0-CDFD7697104F}" srcOrd="5" destOrd="0" presId="urn:microsoft.com/office/officeart/2005/8/layout/vList2"/>
    <dgm:cxn modelId="{79DFFE5E-FDEF-4336-B987-823AA91D136C}" type="presParOf" srcId="{0F55ABBF-94BC-455F-B882-05A22A2E4A37}" destId="{CCF612EE-EDE1-4BD5-9252-AB1D20B0361C}" srcOrd="6" destOrd="0" presId="urn:microsoft.com/office/officeart/2005/8/layout/vList2"/>
    <dgm:cxn modelId="{DEE8CA8A-E998-4AF7-A49B-8C25E63925F4}" type="presParOf" srcId="{0F55ABBF-94BC-455F-B882-05A22A2E4A37}" destId="{144B8DB2-4A97-4728-8C3E-321BC243CF50}" srcOrd="7" destOrd="0" presId="urn:microsoft.com/office/officeart/2005/8/layout/vList2"/>
    <dgm:cxn modelId="{C9E51EBA-8D46-48C5-98E3-145A1DF11EBE}" type="presParOf" srcId="{0F55ABBF-94BC-455F-B882-05A22A2E4A37}" destId="{93A620A3-5B19-491D-944E-3524276163C3}" srcOrd="8" destOrd="0" presId="urn:microsoft.com/office/officeart/2005/8/layout/vList2"/>
    <dgm:cxn modelId="{EC0457B6-2358-4A36-84E6-D31D674912E5}" type="presParOf" srcId="{0F55ABBF-94BC-455F-B882-05A22A2E4A37}" destId="{45DDBA37-A4CE-41E7-AB49-4B3011337EC3}" srcOrd="9" destOrd="0" presId="urn:microsoft.com/office/officeart/2005/8/layout/vList2"/>
    <dgm:cxn modelId="{0A87E097-AF78-4EA0-A895-A524C32170EE}" type="presParOf" srcId="{0F55ABBF-94BC-455F-B882-05A22A2E4A37}" destId="{80436F3B-3BA7-4008-93D4-88F5FF3E70FA}" srcOrd="10" destOrd="0" presId="urn:microsoft.com/office/officeart/2005/8/layout/vList2"/>
    <dgm:cxn modelId="{57CE4FFA-4E19-47EE-A367-F580AB6D08DF}" type="presParOf" srcId="{0F55ABBF-94BC-455F-B882-05A22A2E4A37}" destId="{A66E0F7E-9F45-48EB-9060-36E810012C7A}" srcOrd="11" destOrd="0" presId="urn:microsoft.com/office/officeart/2005/8/layout/vList2"/>
    <dgm:cxn modelId="{52A88C2A-18D5-4A2C-BCDB-A5F72E48D735}" type="presParOf" srcId="{0F55ABBF-94BC-455F-B882-05A22A2E4A37}" destId="{EF656C7A-82E3-4968-AF69-8AD564A1EA4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EB005-1D0A-4F24-BA11-F07FD46F02E2}" type="doc">
      <dgm:prSet loTypeId="urn:microsoft.com/office/officeart/2005/8/layout/arrow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290F63-469A-4CF2-B686-6623DAAB4161}">
      <dgm:prSet phldrT="[Текст]"/>
      <dgm:spPr/>
      <dgm:t>
        <a:bodyPr/>
        <a:lstStyle/>
        <a:p>
          <a:r>
            <a:rPr lang="ru-RU" dirty="0" smtClean="0"/>
            <a:t>цикл «Планируй – Делай – Проверяй – Действуй» (</a:t>
          </a:r>
          <a:r>
            <a:rPr lang="en-US" dirty="0" smtClean="0"/>
            <a:t>PDCA</a:t>
          </a:r>
          <a:r>
            <a:rPr lang="ru-RU" dirty="0" smtClean="0"/>
            <a:t>)</a:t>
          </a:r>
          <a:endParaRPr lang="ru-RU" dirty="0"/>
        </a:p>
      </dgm:t>
    </dgm:pt>
    <dgm:pt modelId="{D41B9BF3-0727-46C6-839C-BA308BFE22E4}" type="parTrans" cxnId="{F40D6140-9844-4AFE-A24E-8E4BB285B658}">
      <dgm:prSet/>
      <dgm:spPr/>
      <dgm:t>
        <a:bodyPr/>
        <a:lstStyle/>
        <a:p>
          <a:endParaRPr lang="ru-RU"/>
        </a:p>
      </dgm:t>
    </dgm:pt>
    <dgm:pt modelId="{CC700D37-89D5-4AB6-8A94-A18A48D92AC9}" type="sibTrans" cxnId="{F40D6140-9844-4AFE-A24E-8E4BB285B658}">
      <dgm:prSet/>
      <dgm:spPr/>
      <dgm:t>
        <a:bodyPr/>
        <a:lstStyle/>
        <a:p>
          <a:endParaRPr lang="ru-RU"/>
        </a:p>
      </dgm:t>
    </dgm:pt>
    <dgm:pt modelId="{E9D96755-1609-4504-8F05-CF16A1327DEF}">
      <dgm:prSet/>
      <dgm:spPr/>
      <dgm:t>
        <a:bodyPr/>
        <a:lstStyle/>
        <a:p>
          <a:r>
            <a:rPr lang="ru-RU" dirty="0" smtClean="0"/>
            <a:t>риск-ориентирован­ное мышление</a:t>
          </a:r>
          <a:endParaRPr lang="ru-RU" dirty="0"/>
        </a:p>
      </dgm:t>
    </dgm:pt>
    <dgm:pt modelId="{F41AAE02-9DBC-4A05-A38E-61976FABC495}" type="parTrans" cxnId="{1B16A809-E850-4F1C-BC74-5E3B90C2CB55}">
      <dgm:prSet/>
      <dgm:spPr/>
      <dgm:t>
        <a:bodyPr/>
        <a:lstStyle/>
        <a:p>
          <a:endParaRPr lang="ru-RU"/>
        </a:p>
      </dgm:t>
    </dgm:pt>
    <dgm:pt modelId="{0CFA7715-CCE9-4B56-A5CB-93B782919248}" type="sibTrans" cxnId="{1B16A809-E850-4F1C-BC74-5E3B90C2CB55}">
      <dgm:prSet/>
      <dgm:spPr/>
      <dgm:t>
        <a:bodyPr/>
        <a:lstStyle/>
        <a:p>
          <a:endParaRPr lang="ru-RU"/>
        </a:p>
      </dgm:t>
    </dgm:pt>
    <dgm:pt modelId="{15E20DCB-E912-4D17-812B-F25AFF049918}" type="pres">
      <dgm:prSet presAssocID="{810EB005-1D0A-4F24-BA11-F07FD46F02E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2B9C5-B952-4D5C-B38A-19926490A725}" type="pres">
      <dgm:prSet presAssocID="{810EB005-1D0A-4F24-BA11-F07FD46F02E2}" presName="divider" presStyleLbl="fgShp" presStyleIdx="0" presStyleCnt="1"/>
      <dgm:spPr/>
    </dgm:pt>
    <dgm:pt modelId="{68F85299-7EA4-4484-A149-AD2D4A568E80}" type="pres">
      <dgm:prSet presAssocID="{7C290F63-469A-4CF2-B686-6623DAAB4161}" presName="downArrow" presStyleLbl="node1" presStyleIdx="0" presStyleCnt="2"/>
      <dgm:spPr/>
    </dgm:pt>
    <dgm:pt modelId="{67063834-AFF4-4993-9978-BB2B42FC8271}" type="pres">
      <dgm:prSet presAssocID="{7C290F63-469A-4CF2-B686-6623DAAB4161}" presName="downArrowText" presStyleLbl="revTx" presStyleIdx="0" presStyleCnt="2" custScaleX="164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833DB-5B40-4C63-92C1-3A4C50C8C45D}" type="pres">
      <dgm:prSet presAssocID="{E9D96755-1609-4504-8F05-CF16A1327DEF}" presName="upArrow" presStyleLbl="node1" presStyleIdx="1" presStyleCnt="2"/>
      <dgm:spPr/>
    </dgm:pt>
    <dgm:pt modelId="{94B54877-930B-4ABB-AAF5-F8FA0F4A2DF7}" type="pres">
      <dgm:prSet presAssocID="{E9D96755-1609-4504-8F05-CF16A1327DEF}" presName="upArrowText" presStyleLbl="revTx" presStyleIdx="1" presStyleCnt="2" custScaleX="178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06E31-40D7-48B7-A599-3BD94414ED79}" type="presOf" srcId="{810EB005-1D0A-4F24-BA11-F07FD46F02E2}" destId="{15E20DCB-E912-4D17-812B-F25AFF049918}" srcOrd="0" destOrd="0" presId="urn:microsoft.com/office/officeart/2005/8/layout/arrow3"/>
    <dgm:cxn modelId="{F40D6140-9844-4AFE-A24E-8E4BB285B658}" srcId="{810EB005-1D0A-4F24-BA11-F07FD46F02E2}" destId="{7C290F63-469A-4CF2-B686-6623DAAB4161}" srcOrd="0" destOrd="0" parTransId="{D41B9BF3-0727-46C6-839C-BA308BFE22E4}" sibTransId="{CC700D37-89D5-4AB6-8A94-A18A48D92AC9}"/>
    <dgm:cxn modelId="{1B16A809-E850-4F1C-BC74-5E3B90C2CB55}" srcId="{810EB005-1D0A-4F24-BA11-F07FD46F02E2}" destId="{E9D96755-1609-4504-8F05-CF16A1327DEF}" srcOrd="1" destOrd="0" parTransId="{F41AAE02-9DBC-4A05-A38E-61976FABC495}" sibTransId="{0CFA7715-CCE9-4B56-A5CB-93B782919248}"/>
    <dgm:cxn modelId="{902BCCB8-CF97-4EF6-A97F-45D1F02D31AA}" type="presOf" srcId="{E9D96755-1609-4504-8F05-CF16A1327DEF}" destId="{94B54877-930B-4ABB-AAF5-F8FA0F4A2DF7}" srcOrd="0" destOrd="0" presId="urn:microsoft.com/office/officeart/2005/8/layout/arrow3"/>
    <dgm:cxn modelId="{080F3B21-9FEC-4263-B544-C8CC9223ABF2}" type="presOf" srcId="{7C290F63-469A-4CF2-B686-6623DAAB4161}" destId="{67063834-AFF4-4993-9978-BB2B42FC8271}" srcOrd="0" destOrd="0" presId="urn:microsoft.com/office/officeart/2005/8/layout/arrow3"/>
    <dgm:cxn modelId="{E88F7D7A-E39D-45C2-BB1C-081FC55DB182}" type="presParOf" srcId="{15E20DCB-E912-4D17-812B-F25AFF049918}" destId="{6212B9C5-B952-4D5C-B38A-19926490A725}" srcOrd="0" destOrd="0" presId="urn:microsoft.com/office/officeart/2005/8/layout/arrow3"/>
    <dgm:cxn modelId="{E9F349CA-CC5B-4481-81C8-628DFDA277B5}" type="presParOf" srcId="{15E20DCB-E912-4D17-812B-F25AFF049918}" destId="{68F85299-7EA4-4484-A149-AD2D4A568E80}" srcOrd="1" destOrd="0" presId="urn:microsoft.com/office/officeart/2005/8/layout/arrow3"/>
    <dgm:cxn modelId="{FCA26CB8-ABF9-422F-A2F6-D76F8578C8BD}" type="presParOf" srcId="{15E20DCB-E912-4D17-812B-F25AFF049918}" destId="{67063834-AFF4-4993-9978-BB2B42FC8271}" srcOrd="2" destOrd="0" presId="urn:microsoft.com/office/officeart/2005/8/layout/arrow3"/>
    <dgm:cxn modelId="{21A05C43-5B9D-4FD7-AF58-6443E18620A2}" type="presParOf" srcId="{15E20DCB-E912-4D17-812B-F25AFF049918}" destId="{EA5833DB-5B40-4C63-92C1-3A4C50C8C45D}" srcOrd="3" destOrd="0" presId="urn:microsoft.com/office/officeart/2005/8/layout/arrow3"/>
    <dgm:cxn modelId="{AAD076DC-F465-4B84-AFFA-A48FBF33E732}" type="presParOf" srcId="{15E20DCB-E912-4D17-812B-F25AFF049918}" destId="{94B54877-930B-4ABB-AAF5-F8FA0F4A2DF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05514-5A8F-47AB-9C03-EA024453D8CF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AA2F30-70A9-48A2-A6C2-ED49F4112814}">
      <dgm:prSet phldrT="[Текст]"/>
      <dgm:spPr/>
      <dgm:t>
        <a:bodyPr/>
        <a:lstStyle/>
        <a:p>
          <a:r>
            <a:rPr lang="ru-RU" dirty="0" smtClean="0"/>
            <a:t>ориентация на потребителя;</a:t>
          </a:r>
          <a:endParaRPr lang="ru-RU" dirty="0"/>
        </a:p>
      </dgm:t>
    </dgm:pt>
    <dgm:pt modelId="{BBE7FD68-C706-4613-8949-64ED5BC32F41}" type="parTrans" cxnId="{DBCB1821-ACF0-4C26-8DA4-3F3EF4613394}">
      <dgm:prSet/>
      <dgm:spPr/>
      <dgm:t>
        <a:bodyPr/>
        <a:lstStyle/>
        <a:p>
          <a:endParaRPr lang="ru-RU"/>
        </a:p>
      </dgm:t>
    </dgm:pt>
    <dgm:pt modelId="{4C1E0AE5-3EF7-43CD-AE8F-3D3C40CA8A6F}" type="sibTrans" cxnId="{DBCB1821-ACF0-4C26-8DA4-3F3EF4613394}">
      <dgm:prSet/>
      <dgm:spPr/>
      <dgm:t>
        <a:bodyPr/>
        <a:lstStyle/>
        <a:p>
          <a:endParaRPr lang="ru-RU"/>
        </a:p>
      </dgm:t>
    </dgm:pt>
    <dgm:pt modelId="{4FCAAF5F-49BA-480D-ABF6-9C89A30728C0}">
      <dgm:prSet/>
      <dgm:spPr/>
      <dgm:t>
        <a:bodyPr/>
        <a:lstStyle/>
        <a:p>
          <a:r>
            <a:rPr lang="ru-RU" dirty="0" smtClean="0"/>
            <a:t>лидерство;</a:t>
          </a:r>
          <a:endParaRPr lang="ru-RU" dirty="0"/>
        </a:p>
      </dgm:t>
    </dgm:pt>
    <dgm:pt modelId="{9FA53D59-3C0F-483F-ADFC-55CD4B2FC62C}" type="parTrans" cxnId="{C5BCE3B6-9520-40AB-B766-DC6A66ED36D7}">
      <dgm:prSet/>
      <dgm:spPr/>
      <dgm:t>
        <a:bodyPr/>
        <a:lstStyle/>
        <a:p>
          <a:endParaRPr lang="ru-RU"/>
        </a:p>
      </dgm:t>
    </dgm:pt>
    <dgm:pt modelId="{7FE664F0-DFE8-4A51-A2D9-614A19CACEDB}" type="sibTrans" cxnId="{C5BCE3B6-9520-40AB-B766-DC6A66ED36D7}">
      <dgm:prSet/>
      <dgm:spPr/>
      <dgm:t>
        <a:bodyPr/>
        <a:lstStyle/>
        <a:p>
          <a:endParaRPr lang="ru-RU"/>
        </a:p>
      </dgm:t>
    </dgm:pt>
    <dgm:pt modelId="{5FA578AC-0AB4-4FFA-8629-CE2BE6554404}">
      <dgm:prSet/>
      <dgm:spPr/>
      <dgm:t>
        <a:bodyPr/>
        <a:lstStyle/>
        <a:p>
          <a:r>
            <a:rPr lang="ru-RU" dirty="0" smtClean="0"/>
            <a:t>взаимодействие людей;</a:t>
          </a:r>
          <a:endParaRPr lang="ru-RU" dirty="0"/>
        </a:p>
      </dgm:t>
    </dgm:pt>
    <dgm:pt modelId="{F387A112-7AEF-49F7-AC5F-4926878BB013}" type="parTrans" cxnId="{21E84995-25C9-46B5-BEF2-75AA43CCA615}">
      <dgm:prSet/>
      <dgm:spPr/>
      <dgm:t>
        <a:bodyPr/>
        <a:lstStyle/>
        <a:p>
          <a:endParaRPr lang="ru-RU"/>
        </a:p>
      </dgm:t>
    </dgm:pt>
    <dgm:pt modelId="{C8A0DA98-BF8F-4000-9160-BC6B24FF7E91}" type="sibTrans" cxnId="{21E84995-25C9-46B5-BEF2-75AA43CCA615}">
      <dgm:prSet/>
      <dgm:spPr/>
      <dgm:t>
        <a:bodyPr/>
        <a:lstStyle/>
        <a:p>
          <a:endParaRPr lang="ru-RU"/>
        </a:p>
      </dgm:t>
    </dgm:pt>
    <dgm:pt modelId="{74113A50-0B5E-4EBE-BE23-76498F17795D}">
      <dgm:prSet/>
      <dgm:spPr/>
      <dgm:t>
        <a:bodyPr/>
        <a:lstStyle/>
        <a:p>
          <a:r>
            <a:rPr lang="ru-RU" dirty="0" smtClean="0"/>
            <a:t>процессный подход;</a:t>
          </a:r>
          <a:endParaRPr lang="ru-RU" dirty="0"/>
        </a:p>
      </dgm:t>
    </dgm:pt>
    <dgm:pt modelId="{70D68C40-16B9-443C-8385-1544EB04ADA1}" type="parTrans" cxnId="{6FD30195-9585-4D98-93B7-EF7EDBC88173}">
      <dgm:prSet/>
      <dgm:spPr/>
      <dgm:t>
        <a:bodyPr/>
        <a:lstStyle/>
        <a:p>
          <a:endParaRPr lang="ru-RU"/>
        </a:p>
      </dgm:t>
    </dgm:pt>
    <dgm:pt modelId="{0FD05708-4E17-4096-BD05-CBE533591E9B}" type="sibTrans" cxnId="{6FD30195-9585-4D98-93B7-EF7EDBC88173}">
      <dgm:prSet/>
      <dgm:spPr/>
      <dgm:t>
        <a:bodyPr/>
        <a:lstStyle/>
        <a:p>
          <a:endParaRPr lang="ru-RU"/>
        </a:p>
      </dgm:t>
    </dgm:pt>
    <dgm:pt modelId="{B3524EDC-B3D3-492F-8428-EFAF698EA43A}">
      <dgm:prSet/>
      <dgm:spPr/>
      <dgm:t>
        <a:bodyPr/>
        <a:lstStyle/>
        <a:p>
          <a:r>
            <a:rPr lang="ru-RU" dirty="0" smtClean="0"/>
            <a:t>улучшение;</a:t>
          </a:r>
          <a:endParaRPr lang="ru-RU" dirty="0"/>
        </a:p>
      </dgm:t>
    </dgm:pt>
    <dgm:pt modelId="{E0EBD0F7-707D-48C2-BCDF-C9FCBFCEECA8}" type="parTrans" cxnId="{7C290925-A933-4600-A65D-D9AAC77D48A7}">
      <dgm:prSet/>
      <dgm:spPr/>
      <dgm:t>
        <a:bodyPr/>
        <a:lstStyle/>
        <a:p>
          <a:endParaRPr lang="ru-RU"/>
        </a:p>
      </dgm:t>
    </dgm:pt>
    <dgm:pt modelId="{1D507344-C958-4666-AC21-2A5E74DF1004}" type="sibTrans" cxnId="{7C290925-A933-4600-A65D-D9AAC77D48A7}">
      <dgm:prSet/>
      <dgm:spPr/>
      <dgm:t>
        <a:bodyPr/>
        <a:lstStyle/>
        <a:p>
          <a:endParaRPr lang="ru-RU"/>
        </a:p>
      </dgm:t>
    </dgm:pt>
    <dgm:pt modelId="{64103268-5884-4E5D-9AAD-54F8D7824EB5}">
      <dgm:prSet/>
      <dgm:spPr/>
      <dgm:t>
        <a:bodyPr/>
        <a:lstStyle/>
        <a:p>
          <a:r>
            <a:rPr lang="ru-RU" dirty="0" smtClean="0"/>
            <a:t>принятие решений, основанных на свидетельствах;</a:t>
          </a:r>
          <a:endParaRPr lang="ru-RU" dirty="0"/>
        </a:p>
      </dgm:t>
    </dgm:pt>
    <dgm:pt modelId="{AAC2103D-5078-41EF-A078-0E877AE8A5FF}" type="parTrans" cxnId="{53E9DCF5-25DB-4E9F-B459-5A89D3B73F89}">
      <dgm:prSet/>
      <dgm:spPr/>
      <dgm:t>
        <a:bodyPr/>
        <a:lstStyle/>
        <a:p>
          <a:endParaRPr lang="ru-RU"/>
        </a:p>
      </dgm:t>
    </dgm:pt>
    <dgm:pt modelId="{EA39133A-2738-43E7-B25C-0895E0C01BA9}" type="sibTrans" cxnId="{53E9DCF5-25DB-4E9F-B459-5A89D3B73F89}">
      <dgm:prSet/>
      <dgm:spPr/>
      <dgm:t>
        <a:bodyPr/>
        <a:lstStyle/>
        <a:p>
          <a:endParaRPr lang="ru-RU"/>
        </a:p>
      </dgm:t>
    </dgm:pt>
    <dgm:pt modelId="{DB0A34B6-6237-4C70-9484-870568055EB1}">
      <dgm:prSet/>
      <dgm:spPr/>
      <dgm:t>
        <a:bodyPr/>
        <a:lstStyle/>
        <a:p>
          <a:r>
            <a:rPr lang="ru-RU" dirty="0" smtClean="0"/>
            <a:t>менеджмент взаимоотношений.</a:t>
          </a:r>
          <a:endParaRPr lang="ru-RU" dirty="0"/>
        </a:p>
      </dgm:t>
    </dgm:pt>
    <dgm:pt modelId="{655547BD-97FD-4DD4-B192-6A5E14806B0D}" type="parTrans" cxnId="{A2804CAB-D0F0-42B5-A65C-EC323A91357D}">
      <dgm:prSet/>
      <dgm:spPr/>
      <dgm:t>
        <a:bodyPr/>
        <a:lstStyle/>
        <a:p>
          <a:endParaRPr lang="ru-RU"/>
        </a:p>
      </dgm:t>
    </dgm:pt>
    <dgm:pt modelId="{4D58ABFD-2DB5-47DA-9920-0C8741702AB8}" type="sibTrans" cxnId="{A2804CAB-D0F0-42B5-A65C-EC323A91357D}">
      <dgm:prSet/>
      <dgm:spPr/>
      <dgm:t>
        <a:bodyPr/>
        <a:lstStyle/>
        <a:p>
          <a:endParaRPr lang="ru-RU"/>
        </a:p>
      </dgm:t>
    </dgm:pt>
    <dgm:pt modelId="{A60368A8-82CD-4312-B483-B93496D5C149}" type="pres">
      <dgm:prSet presAssocID="{9A305514-5A8F-47AB-9C03-EA024453D8C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4002AB3-DA5A-4C75-B8FE-3C56B494F1D0}" type="pres">
      <dgm:prSet presAssocID="{C0AA2F30-70A9-48A2-A6C2-ED49F4112814}" presName="thickLine" presStyleLbl="alignNode1" presStyleIdx="0" presStyleCnt="7"/>
      <dgm:spPr/>
    </dgm:pt>
    <dgm:pt modelId="{34393A3D-5B0D-48DB-83F2-444D3E02FB24}" type="pres">
      <dgm:prSet presAssocID="{C0AA2F30-70A9-48A2-A6C2-ED49F4112814}" presName="horz1" presStyleCnt="0"/>
      <dgm:spPr/>
    </dgm:pt>
    <dgm:pt modelId="{60C81F33-F3D1-4494-8C7C-C7E5CBB24F61}" type="pres">
      <dgm:prSet presAssocID="{C0AA2F30-70A9-48A2-A6C2-ED49F4112814}" presName="tx1" presStyleLbl="revTx" presStyleIdx="0" presStyleCnt="7"/>
      <dgm:spPr/>
      <dgm:t>
        <a:bodyPr/>
        <a:lstStyle/>
        <a:p>
          <a:endParaRPr lang="ru-RU"/>
        </a:p>
      </dgm:t>
    </dgm:pt>
    <dgm:pt modelId="{CBEFCB18-E124-4AC4-B6EE-821F89008A0B}" type="pres">
      <dgm:prSet presAssocID="{C0AA2F30-70A9-48A2-A6C2-ED49F4112814}" presName="vert1" presStyleCnt="0"/>
      <dgm:spPr/>
    </dgm:pt>
    <dgm:pt modelId="{4CD5D094-CFBA-4F03-ACAE-FE572BF1FB9C}" type="pres">
      <dgm:prSet presAssocID="{4FCAAF5F-49BA-480D-ABF6-9C89A30728C0}" presName="thickLine" presStyleLbl="alignNode1" presStyleIdx="1" presStyleCnt="7"/>
      <dgm:spPr/>
    </dgm:pt>
    <dgm:pt modelId="{AA84CC42-FEB6-4A3B-9870-952EFAFF758D}" type="pres">
      <dgm:prSet presAssocID="{4FCAAF5F-49BA-480D-ABF6-9C89A30728C0}" presName="horz1" presStyleCnt="0"/>
      <dgm:spPr/>
    </dgm:pt>
    <dgm:pt modelId="{88855F06-7368-4C38-9980-B5DBEA7F2FBD}" type="pres">
      <dgm:prSet presAssocID="{4FCAAF5F-49BA-480D-ABF6-9C89A30728C0}" presName="tx1" presStyleLbl="revTx" presStyleIdx="1" presStyleCnt="7"/>
      <dgm:spPr/>
      <dgm:t>
        <a:bodyPr/>
        <a:lstStyle/>
        <a:p>
          <a:endParaRPr lang="ru-RU"/>
        </a:p>
      </dgm:t>
    </dgm:pt>
    <dgm:pt modelId="{3147EEE3-BDE6-4B08-AE72-CFB17C99A6DD}" type="pres">
      <dgm:prSet presAssocID="{4FCAAF5F-49BA-480D-ABF6-9C89A30728C0}" presName="vert1" presStyleCnt="0"/>
      <dgm:spPr/>
    </dgm:pt>
    <dgm:pt modelId="{06F75BF1-3DFE-41DC-BA04-A8A1681E1750}" type="pres">
      <dgm:prSet presAssocID="{5FA578AC-0AB4-4FFA-8629-CE2BE6554404}" presName="thickLine" presStyleLbl="alignNode1" presStyleIdx="2" presStyleCnt="7"/>
      <dgm:spPr/>
    </dgm:pt>
    <dgm:pt modelId="{2EDB8D25-3EC4-4E8F-B71B-6521D463016D}" type="pres">
      <dgm:prSet presAssocID="{5FA578AC-0AB4-4FFA-8629-CE2BE6554404}" presName="horz1" presStyleCnt="0"/>
      <dgm:spPr/>
    </dgm:pt>
    <dgm:pt modelId="{EC8A3567-FC09-41B9-B552-CA703EF9A85D}" type="pres">
      <dgm:prSet presAssocID="{5FA578AC-0AB4-4FFA-8629-CE2BE6554404}" presName="tx1" presStyleLbl="revTx" presStyleIdx="2" presStyleCnt="7"/>
      <dgm:spPr/>
      <dgm:t>
        <a:bodyPr/>
        <a:lstStyle/>
        <a:p>
          <a:endParaRPr lang="ru-RU"/>
        </a:p>
      </dgm:t>
    </dgm:pt>
    <dgm:pt modelId="{854EDB79-A7E3-497E-874F-5A7FE879E8C9}" type="pres">
      <dgm:prSet presAssocID="{5FA578AC-0AB4-4FFA-8629-CE2BE6554404}" presName="vert1" presStyleCnt="0"/>
      <dgm:spPr/>
    </dgm:pt>
    <dgm:pt modelId="{8B529ED6-A69C-4E10-8161-9E17354BFF2C}" type="pres">
      <dgm:prSet presAssocID="{74113A50-0B5E-4EBE-BE23-76498F17795D}" presName="thickLine" presStyleLbl="alignNode1" presStyleIdx="3" presStyleCnt="7"/>
      <dgm:spPr/>
    </dgm:pt>
    <dgm:pt modelId="{EECD6469-B914-4730-ACD1-AB32E3AE0507}" type="pres">
      <dgm:prSet presAssocID="{74113A50-0B5E-4EBE-BE23-76498F17795D}" presName="horz1" presStyleCnt="0"/>
      <dgm:spPr/>
    </dgm:pt>
    <dgm:pt modelId="{A15C99E0-B11C-461D-93AF-96EC9045FDD2}" type="pres">
      <dgm:prSet presAssocID="{74113A50-0B5E-4EBE-BE23-76498F17795D}" presName="tx1" presStyleLbl="revTx" presStyleIdx="3" presStyleCnt="7"/>
      <dgm:spPr/>
      <dgm:t>
        <a:bodyPr/>
        <a:lstStyle/>
        <a:p>
          <a:endParaRPr lang="ru-RU"/>
        </a:p>
      </dgm:t>
    </dgm:pt>
    <dgm:pt modelId="{70D5FD6B-0540-457C-B086-BEB5E249B79D}" type="pres">
      <dgm:prSet presAssocID="{74113A50-0B5E-4EBE-BE23-76498F17795D}" presName="vert1" presStyleCnt="0"/>
      <dgm:spPr/>
    </dgm:pt>
    <dgm:pt modelId="{5EEF0C39-D037-4DC0-A167-9C157EF1D837}" type="pres">
      <dgm:prSet presAssocID="{B3524EDC-B3D3-492F-8428-EFAF698EA43A}" presName="thickLine" presStyleLbl="alignNode1" presStyleIdx="4" presStyleCnt="7"/>
      <dgm:spPr/>
    </dgm:pt>
    <dgm:pt modelId="{E2DF783B-C7FB-49C1-8420-C29CA303E5DF}" type="pres">
      <dgm:prSet presAssocID="{B3524EDC-B3D3-492F-8428-EFAF698EA43A}" presName="horz1" presStyleCnt="0"/>
      <dgm:spPr/>
    </dgm:pt>
    <dgm:pt modelId="{6448FC0A-B85F-494C-835A-4FCDD02E2BD3}" type="pres">
      <dgm:prSet presAssocID="{B3524EDC-B3D3-492F-8428-EFAF698EA43A}" presName="tx1" presStyleLbl="revTx" presStyleIdx="4" presStyleCnt="7"/>
      <dgm:spPr/>
      <dgm:t>
        <a:bodyPr/>
        <a:lstStyle/>
        <a:p>
          <a:endParaRPr lang="ru-RU"/>
        </a:p>
      </dgm:t>
    </dgm:pt>
    <dgm:pt modelId="{3D12F5FB-5A0B-4CCA-9476-9C7C1C8E0203}" type="pres">
      <dgm:prSet presAssocID="{B3524EDC-B3D3-492F-8428-EFAF698EA43A}" presName="vert1" presStyleCnt="0"/>
      <dgm:spPr/>
    </dgm:pt>
    <dgm:pt modelId="{CED7D75E-E1D5-4E4F-AA02-AECC204C242C}" type="pres">
      <dgm:prSet presAssocID="{64103268-5884-4E5D-9AAD-54F8D7824EB5}" presName="thickLine" presStyleLbl="alignNode1" presStyleIdx="5" presStyleCnt="7"/>
      <dgm:spPr/>
    </dgm:pt>
    <dgm:pt modelId="{374107A9-C5F8-4883-B105-EA53A74DC2F2}" type="pres">
      <dgm:prSet presAssocID="{64103268-5884-4E5D-9AAD-54F8D7824EB5}" presName="horz1" presStyleCnt="0"/>
      <dgm:spPr/>
    </dgm:pt>
    <dgm:pt modelId="{8A8E7907-6F4A-425D-B83C-BFEADA826B59}" type="pres">
      <dgm:prSet presAssocID="{64103268-5884-4E5D-9AAD-54F8D7824EB5}" presName="tx1" presStyleLbl="revTx" presStyleIdx="5" presStyleCnt="7"/>
      <dgm:spPr/>
      <dgm:t>
        <a:bodyPr/>
        <a:lstStyle/>
        <a:p>
          <a:endParaRPr lang="ru-RU"/>
        </a:p>
      </dgm:t>
    </dgm:pt>
    <dgm:pt modelId="{393E88D6-7088-4604-A187-33D366F42823}" type="pres">
      <dgm:prSet presAssocID="{64103268-5884-4E5D-9AAD-54F8D7824EB5}" presName="vert1" presStyleCnt="0"/>
      <dgm:spPr/>
    </dgm:pt>
    <dgm:pt modelId="{92B7AE4E-EDE5-494E-BBA5-43A6D6B8A2F9}" type="pres">
      <dgm:prSet presAssocID="{DB0A34B6-6237-4C70-9484-870568055EB1}" presName="thickLine" presStyleLbl="alignNode1" presStyleIdx="6" presStyleCnt="7"/>
      <dgm:spPr/>
    </dgm:pt>
    <dgm:pt modelId="{45131F2F-7673-4674-BBD1-801418449C14}" type="pres">
      <dgm:prSet presAssocID="{DB0A34B6-6237-4C70-9484-870568055EB1}" presName="horz1" presStyleCnt="0"/>
      <dgm:spPr/>
    </dgm:pt>
    <dgm:pt modelId="{2A7409BE-A300-4E80-9B3A-B4BF7A0A1645}" type="pres">
      <dgm:prSet presAssocID="{DB0A34B6-6237-4C70-9484-870568055EB1}" presName="tx1" presStyleLbl="revTx" presStyleIdx="6" presStyleCnt="7"/>
      <dgm:spPr/>
      <dgm:t>
        <a:bodyPr/>
        <a:lstStyle/>
        <a:p>
          <a:endParaRPr lang="ru-RU"/>
        </a:p>
      </dgm:t>
    </dgm:pt>
    <dgm:pt modelId="{BBFD30FD-CD70-4460-B451-952B75165376}" type="pres">
      <dgm:prSet presAssocID="{DB0A34B6-6237-4C70-9484-870568055EB1}" presName="vert1" presStyleCnt="0"/>
      <dgm:spPr/>
    </dgm:pt>
  </dgm:ptLst>
  <dgm:cxnLst>
    <dgm:cxn modelId="{7C290925-A933-4600-A65D-D9AAC77D48A7}" srcId="{9A305514-5A8F-47AB-9C03-EA024453D8CF}" destId="{B3524EDC-B3D3-492F-8428-EFAF698EA43A}" srcOrd="4" destOrd="0" parTransId="{E0EBD0F7-707D-48C2-BCDF-C9FCBFCEECA8}" sibTransId="{1D507344-C958-4666-AC21-2A5E74DF1004}"/>
    <dgm:cxn modelId="{21E84995-25C9-46B5-BEF2-75AA43CCA615}" srcId="{9A305514-5A8F-47AB-9C03-EA024453D8CF}" destId="{5FA578AC-0AB4-4FFA-8629-CE2BE6554404}" srcOrd="2" destOrd="0" parTransId="{F387A112-7AEF-49F7-AC5F-4926878BB013}" sibTransId="{C8A0DA98-BF8F-4000-9160-BC6B24FF7E91}"/>
    <dgm:cxn modelId="{B12EEC30-1984-4DA8-B9C8-F59A275CDBFB}" type="presOf" srcId="{9A305514-5A8F-47AB-9C03-EA024453D8CF}" destId="{A60368A8-82CD-4312-B483-B93496D5C149}" srcOrd="0" destOrd="0" presId="urn:microsoft.com/office/officeart/2008/layout/LinedList"/>
    <dgm:cxn modelId="{A2804CAB-D0F0-42B5-A65C-EC323A91357D}" srcId="{9A305514-5A8F-47AB-9C03-EA024453D8CF}" destId="{DB0A34B6-6237-4C70-9484-870568055EB1}" srcOrd="6" destOrd="0" parTransId="{655547BD-97FD-4DD4-B192-6A5E14806B0D}" sibTransId="{4D58ABFD-2DB5-47DA-9920-0C8741702AB8}"/>
    <dgm:cxn modelId="{6FD30195-9585-4D98-93B7-EF7EDBC88173}" srcId="{9A305514-5A8F-47AB-9C03-EA024453D8CF}" destId="{74113A50-0B5E-4EBE-BE23-76498F17795D}" srcOrd="3" destOrd="0" parTransId="{70D68C40-16B9-443C-8385-1544EB04ADA1}" sibTransId="{0FD05708-4E17-4096-BD05-CBE533591E9B}"/>
    <dgm:cxn modelId="{478A8734-9CAD-4662-B36F-54B122665553}" type="presOf" srcId="{74113A50-0B5E-4EBE-BE23-76498F17795D}" destId="{A15C99E0-B11C-461D-93AF-96EC9045FDD2}" srcOrd="0" destOrd="0" presId="urn:microsoft.com/office/officeart/2008/layout/LinedList"/>
    <dgm:cxn modelId="{53E9DCF5-25DB-4E9F-B459-5A89D3B73F89}" srcId="{9A305514-5A8F-47AB-9C03-EA024453D8CF}" destId="{64103268-5884-4E5D-9AAD-54F8D7824EB5}" srcOrd="5" destOrd="0" parTransId="{AAC2103D-5078-41EF-A078-0E877AE8A5FF}" sibTransId="{EA39133A-2738-43E7-B25C-0895E0C01BA9}"/>
    <dgm:cxn modelId="{988CDFA1-5DF9-449F-A6A1-EB878A7302DF}" type="presOf" srcId="{64103268-5884-4E5D-9AAD-54F8D7824EB5}" destId="{8A8E7907-6F4A-425D-B83C-BFEADA826B59}" srcOrd="0" destOrd="0" presId="urn:microsoft.com/office/officeart/2008/layout/LinedList"/>
    <dgm:cxn modelId="{DBCB1821-ACF0-4C26-8DA4-3F3EF4613394}" srcId="{9A305514-5A8F-47AB-9C03-EA024453D8CF}" destId="{C0AA2F30-70A9-48A2-A6C2-ED49F4112814}" srcOrd="0" destOrd="0" parTransId="{BBE7FD68-C706-4613-8949-64ED5BC32F41}" sibTransId="{4C1E0AE5-3EF7-43CD-AE8F-3D3C40CA8A6F}"/>
    <dgm:cxn modelId="{93C820C9-3676-42D8-9A07-65CF0E97018F}" type="presOf" srcId="{DB0A34B6-6237-4C70-9484-870568055EB1}" destId="{2A7409BE-A300-4E80-9B3A-B4BF7A0A1645}" srcOrd="0" destOrd="0" presId="urn:microsoft.com/office/officeart/2008/layout/LinedList"/>
    <dgm:cxn modelId="{55D36CD5-DDEA-40B7-9C74-F9885454CBE5}" type="presOf" srcId="{4FCAAF5F-49BA-480D-ABF6-9C89A30728C0}" destId="{88855F06-7368-4C38-9980-B5DBEA7F2FBD}" srcOrd="0" destOrd="0" presId="urn:microsoft.com/office/officeart/2008/layout/LinedList"/>
    <dgm:cxn modelId="{E1E93310-FB6A-4C38-AD47-15425A9C4576}" type="presOf" srcId="{B3524EDC-B3D3-492F-8428-EFAF698EA43A}" destId="{6448FC0A-B85F-494C-835A-4FCDD02E2BD3}" srcOrd="0" destOrd="0" presId="urn:microsoft.com/office/officeart/2008/layout/LinedList"/>
    <dgm:cxn modelId="{46718018-C8AB-414B-9269-F997D90715D1}" type="presOf" srcId="{5FA578AC-0AB4-4FFA-8629-CE2BE6554404}" destId="{EC8A3567-FC09-41B9-B552-CA703EF9A85D}" srcOrd="0" destOrd="0" presId="urn:microsoft.com/office/officeart/2008/layout/LinedList"/>
    <dgm:cxn modelId="{384A9FC0-03F5-4348-9ED2-8815AADB20F0}" type="presOf" srcId="{C0AA2F30-70A9-48A2-A6C2-ED49F4112814}" destId="{60C81F33-F3D1-4494-8C7C-C7E5CBB24F61}" srcOrd="0" destOrd="0" presId="urn:microsoft.com/office/officeart/2008/layout/LinedList"/>
    <dgm:cxn modelId="{C5BCE3B6-9520-40AB-B766-DC6A66ED36D7}" srcId="{9A305514-5A8F-47AB-9C03-EA024453D8CF}" destId="{4FCAAF5F-49BA-480D-ABF6-9C89A30728C0}" srcOrd="1" destOrd="0" parTransId="{9FA53D59-3C0F-483F-ADFC-55CD4B2FC62C}" sibTransId="{7FE664F0-DFE8-4A51-A2D9-614A19CACEDB}"/>
    <dgm:cxn modelId="{27C85593-CE0B-456C-98D1-F1266EBE060E}" type="presParOf" srcId="{A60368A8-82CD-4312-B483-B93496D5C149}" destId="{04002AB3-DA5A-4C75-B8FE-3C56B494F1D0}" srcOrd="0" destOrd="0" presId="urn:microsoft.com/office/officeart/2008/layout/LinedList"/>
    <dgm:cxn modelId="{3E91246F-446B-4E8A-86E1-A4453C28AC1C}" type="presParOf" srcId="{A60368A8-82CD-4312-B483-B93496D5C149}" destId="{34393A3D-5B0D-48DB-83F2-444D3E02FB24}" srcOrd="1" destOrd="0" presId="urn:microsoft.com/office/officeart/2008/layout/LinedList"/>
    <dgm:cxn modelId="{F5D52CD7-CE4B-4D36-B37E-E4A91E9F5CC3}" type="presParOf" srcId="{34393A3D-5B0D-48DB-83F2-444D3E02FB24}" destId="{60C81F33-F3D1-4494-8C7C-C7E5CBB24F61}" srcOrd="0" destOrd="0" presId="urn:microsoft.com/office/officeart/2008/layout/LinedList"/>
    <dgm:cxn modelId="{6E80BA10-2197-4216-A363-B6DDC683B035}" type="presParOf" srcId="{34393A3D-5B0D-48DB-83F2-444D3E02FB24}" destId="{CBEFCB18-E124-4AC4-B6EE-821F89008A0B}" srcOrd="1" destOrd="0" presId="urn:microsoft.com/office/officeart/2008/layout/LinedList"/>
    <dgm:cxn modelId="{FD21B4B1-6634-4764-A418-0D89604D6C40}" type="presParOf" srcId="{A60368A8-82CD-4312-B483-B93496D5C149}" destId="{4CD5D094-CFBA-4F03-ACAE-FE572BF1FB9C}" srcOrd="2" destOrd="0" presId="urn:microsoft.com/office/officeart/2008/layout/LinedList"/>
    <dgm:cxn modelId="{5CEB8284-9949-42BD-9AE8-BBC158DBB897}" type="presParOf" srcId="{A60368A8-82CD-4312-B483-B93496D5C149}" destId="{AA84CC42-FEB6-4A3B-9870-952EFAFF758D}" srcOrd="3" destOrd="0" presId="urn:microsoft.com/office/officeart/2008/layout/LinedList"/>
    <dgm:cxn modelId="{4C63E06F-46EA-4C47-9AB8-0D8F3F971E72}" type="presParOf" srcId="{AA84CC42-FEB6-4A3B-9870-952EFAFF758D}" destId="{88855F06-7368-4C38-9980-B5DBEA7F2FBD}" srcOrd="0" destOrd="0" presId="urn:microsoft.com/office/officeart/2008/layout/LinedList"/>
    <dgm:cxn modelId="{545AC5DF-4436-474B-9E23-558AF9A8E9E9}" type="presParOf" srcId="{AA84CC42-FEB6-4A3B-9870-952EFAFF758D}" destId="{3147EEE3-BDE6-4B08-AE72-CFB17C99A6DD}" srcOrd="1" destOrd="0" presId="urn:microsoft.com/office/officeart/2008/layout/LinedList"/>
    <dgm:cxn modelId="{DE788668-BFD0-43F5-A177-E1829ADE6099}" type="presParOf" srcId="{A60368A8-82CD-4312-B483-B93496D5C149}" destId="{06F75BF1-3DFE-41DC-BA04-A8A1681E1750}" srcOrd="4" destOrd="0" presId="urn:microsoft.com/office/officeart/2008/layout/LinedList"/>
    <dgm:cxn modelId="{3C2783C5-FFF4-4DA1-ABE9-EE0A493024FE}" type="presParOf" srcId="{A60368A8-82CD-4312-B483-B93496D5C149}" destId="{2EDB8D25-3EC4-4E8F-B71B-6521D463016D}" srcOrd="5" destOrd="0" presId="urn:microsoft.com/office/officeart/2008/layout/LinedList"/>
    <dgm:cxn modelId="{78B6F7F7-D3F0-42F3-9A83-A48652FC0E7A}" type="presParOf" srcId="{2EDB8D25-3EC4-4E8F-B71B-6521D463016D}" destId="{EC8A3567-FC09-41B9-B552-CA703EF9A85D}" srcOrd="0" destOrd="0" presId="urn:microsoft.com/office/officeart/2008/layout/LinedList"/>
    <dgm:cxn modelId="{1A744403-5E05-4679-999F-AA01C9FEAE74}" type="presParOf" srcId="{2EDB8D25-3EC4-4E8F-B71B-6521D463016D}" destId="{854EDB79-A7E3-497E-874F-5A7FE879E8C9}" srcOrd="1" destOrd="0" presId="urn:microsoft.com/office/officeart/2008/layout/LinedList"/>
    <dgm:cxn modelId="{DFF6F19C-1589-4872-B7A5-8B02D1BAEC39}" type="presParOf" srcId="{A60368A8-82CD-4312-B483-B93496D5C149}" destId="{8B529ED6-A69C-4E10-8161-9E17354BFF2C}" srcOrd="6" destOrd="0" presId="urn:microsoft.com/office/officeart/2008/layout/LinedList"/>
    <dgm:cxn modelId="{3101475C-4877-4321-A1E7-F047055039A3}" type="presParOf" srcId="{A60368A8-82CD-4312-B483-B93496D5C149}" destId="{EECD6469-B914-4730-ACD1-AB32E3AE0507}" srcOrd="7" destOrd="0" presId="urn:microsoft.com/office/officeart/2008/layout/LinedList"/>
    <dgm:cxn modelId="{BD160E73-A222-409E-AF89-5CF80224A9BD}" type="presParOf" srcId="{EECD6469-B914-4730-ACD1-AB32E3AE0507}" destId="{A15C99E0-B11C-461D-93AF-96EC9045FDD2}" srcOrd="0" destOrd="0" presId="urn:microsoft.com/office/officeart/2008/layout/LinedList"/>
    <dgm:cxn modelId="{F74B097A-AB32-4F88-B246-942C2E654F9F}" type="presParOf" srcId="{EECD6469-B914-4730-ACD1-AB32E3AE0507}" destId="{70D5FD6B-0540-457C-B086-BEB5E249B79D}" srcOrd="1" destOrd="0" presId="urn:microsoft.com/office/officeart/2008/layout/LinedList"/>
    <dgm:cxn modelId="{A52CCF2F-1208-4A71-9684-B2B9DE8DCD8A}" type="presParOf" srcId="{A60368A8-82CD-4312-B483-B93496D5C149}" destId="{5EEF0C39-D037-4DC0-A167-9C157EF1D837}" srcOrd="8" destOrd="0" presId="urn:microsoft.com/office/officeart/2008/layout/LinedList"/>
    <dgm:cxn modelId="{DEB4B614-8F56-4ADE-BD01-D4EBA2E1486B}" type="presParOf" srcId="{A60368A8-82CD-4312-B483-B93496D5C149}" destId="{E2DF783B-C7FB-49C1-8420-C29CA303E5DF}" srcOrd="9" destOrd="0" presId="urn:microsoft.com/office/officeart/2008/layout/LinedList"/>
    <dgm:cxn modelId="{431D560B-F271-43F6-99E5-672C62EB4575}" type="presParOf" srcId="{E2DF783B-C7FB-49C1-8420-C29CA303E5DF}" destId="{6448FC0A-B85F-494C-835A-4FCDD02E2BD3}" srcOrd="0" destOrd="0" presId="urn:microsoft.com/office/officeart/2008/layout/LinedList"/>
    <dgm:cxn modelId="{23CA8E48-BE72-4136-ADF1-F843D8A4D33B}" type="presParOf" srcId="{E2DF783B-C7FB-49C1-8420-C29CA303E5DF}" destId="{3D12F5FB-5A0B-4CCA-9476-9C7C1C8E0203}" srcOrd="1" destOrd="0" presId="urn:microsoft.com/office/officeart/2008/layout/LinedList"/>
    <dgm:cxn modelId="{C9A8CB5E-4DCD-4F99-BDB2-1586034C8976}" type="presParOf" srcId="{A60368A8-82CD-4312-B483-B93496D5C149}" destId="{CED7D75E-E1D5-4E4F-AA02-AECC204C242C}" srcOrd="10" destOrd="0" presId="urn:microsoft.com/office/officeart/2008/layout/LinedList"/>
    <dgm:cxn modelId="{89C3077A-7730-40A0-8B2F-32F351E05994}" type="presParOf" srcId="{A60368A8-82CD-4312-B483-B93496D5C149}" destId="{374107A9-C5F8-4883-B105-EA53A74DC2F2}" srcOrd="11" destOrd="0" presId="urn:microsoft.com/office/officeart/2008/layout/LinedList"/>
    <dgm:cxn modelId="{A2CF1B2A-AE98-439A-92E6-1BE84126ADAC}" type="presParOf" srcId="{374107A9-C5F8-4883-B105-EA53A74DC2F2}" destId="{8A8E7907-6F4A-425D-B83C-BFEADA826B59}" srcOrd="0" destOrd="0" presId="urn:microsoft.com/office/officeart/2008/layout/LinedList"/>
    <dgm:cxn modelId="{1415E06A-210B-4636-B674-5641FC6A63BA}" type="presParOf" srcId="{374107A9-C5F8-4883-B105-EA53A74DC2F2}" destId="{393E88D6-7088-4604-A187-33D366F42823}" srcOrd="1" destOrd="0" presId="urn:microsoft.com/office/officeart/2008/layout/LinedList"/>
    <dgm:cxn modelId="{D018E0DE-26B9-45D2-98B3-27CD61C3523C}" type="presParOf" srcId="{A60368A8-82CD-4312-B483-B93496D5C149}" destId="{92B7AE4E-EDE5-494E-BBA5-43A6D6B8A2F9}" srcOrd="12" destOrd="0" presId="urn:microsoft.com/office/officeart/2008/layout/LinedList"/>
    <dgm:cxn modelId="{4ACC3877-9CF1-4008-844C-786E9A5B8D4F}" type="presParOf" srcId="{A60368A8-82CD-4312-B483-B93496D5C149}" destId="{45131F2F-7673-4674-BBD1-801418449C14}" srcOrd="13" destOrd="0" presId="urn:microsoft.com/office/officeart/2008/layout/LinedList"/>
    <dgm:cxn modelId="{A8E12E48-265C-4347-8D78-B815A8040AED}" type="presParOf" srcId="{45131F2F-7673-4674-BBD1-801418449C14}" destId="{2A7409BE-A300-4E80-9B3A-B4BF7A0A1645}" srcOrd="0" destOrd="0" presId="urn:microsoft.com/office/officeart/2008/layout/LinedList"/>
    <dgm:cxn modelId="{54A805AE-32A4-44B0-AC45-CD871E1E3340}" type="presParOf" srcId="{45131F2F-7673-4674-BBD1-801418449C14}" destId="{BBFD30FD-CD70-4460-B451-952B751653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B3694-6D02-415D-8ECF-A5F27B38D0AF}" type="doc">
      <dgm:prSet loTypeId="urn:microsoft.com/office/officeart/2008/layout/AscendingPictureAccent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C6530-5BA0-411F-A0AC-7AAEC2E2B2CF}">
      <dgm:prSet phldrT="[Text]"/>
      <dgm:spPr/>
      <dgm:t>
        <a:bodyPr/>
        <a:lstStyle/>
        <a:p>
          <a:r>
            <a:rPr lang="ru-RU" dirty="0" smtClean="0"/>
            <a:t>латентный, скрытый </a:t>
          </a:r>
          <a:r>
            <a:rPr lang="ru-RU" dirty="0" smtClean="0"/>
            <a:t>период: предпосылки назревают, но еще не прорываются наружу</a:t>
          </a:r>
          <a:endParaRPr lang="ru-RU" dirty="0"/>
        </a:p>
      </dgm:t>
    </dgm:pt>
    <dgm:pt modelId="{428853CB-8FDE-4284-AA16-F6D979A3059C}" type="parTrans" cxnId="{168366DB-AE2E-454C-A97C-FE2B508F168E}">
      <dgm:prSet/>
      <dgm:spPr/>
      <dgm:t>
        <a:bodyPr/>
        <a:lstStyle/>
        <a:p>
          <a:endParaRPr lang="ru-RU"/>
        </a:p>
      </dgm:t>
    </dgm:pt>
    <dgm:pt modelId="{BD35EB96-B9AE-4026-84AB-F7537FF1038D}" type="sibTrans" cxnId="{168366DB-AE2E-454C-A97C-FE2B508F168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981BB66-7154-4175-8805-0E3D884B3BC2}">
      <dgm:prSet phldrT="[Text]"/>
      <dgm:spPr/>
      <dgm:t>
        <a:bodyPr/>
        <a:lstStyle/>
        <a:p>
          <a:r>
            <a:rPr lang="ru-RU" dirty="0" smtClean="0"/>
            <a:t>период обвала, </a:t>
          </a:r>
          <a:r>
            <a:rPr lang="ru-RU" dirty="0" smtClean="0"/>
            <a:t>взрыва, стремительного обострения всех противоречий </a:t>
          </a:r>
          <a:endParaRPr lang="ru-RU" dirty="0"/>
        </a:p>
      </dgm:t>
    </dgm:pt>
    <dgm:pt modelId="{7482ABC1-6295-4E82-89F3-4A85591F1748}" type="parTrans" cxnId="{041E9F9F-6E2D-4228-A103-ADC4F8BBD9FF}">
      <dgm:prSet/>
      <dgm:spPr/>
      <dgm:t>
        <a:bodyPr/>
        <a:lstStyle/>
        <a:p>
          <a:endParaRPr lang="ru-RU"/>
        </a:p>
      </dgm:t>
    </dgm:pt>
    <dgm:pt modelId="{0619550A-DB30-494B-B62C-2E62FCCF8D2B}" type="sibTrans" cxnId="{041E9F9F-6E2D-4228-A103-ADC4F8BBD9F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67B8D79-0ADD-4510-8B1E-19003209FD6B}">
      <dgm:prSet phldrT="[Text]"/>
      <dgm:spPr/>
      <dgm:t>
        <a:bodyPr/>
        <a:lstStyle/>
        <a:p>
          <a:r>
            <a:rPr lang="ru-RU" dirty="0" smtClean="0"/>
            <a:t>смягчения </a:t>
          </a:r>
          <a:r>
            <a:rPr lang="ru-RU" dirty="0" smtClean="0"/>
            <a:t>кризиса и создания предпосылок для его преодоления </a:t>
          </a:r>
          <a:endParaRPr lang="ru-RU" dirty="0"/>
        </a:p>
      </dgm:t>
    </dgm:pt>
    <dgm:pt modelId="{4D21DF71-1191-4B49-9E80-491A5EB10971}" type="parTrans" cxnId="{3A1FCE81-F96F-4EE1-98EC-62823F2499DD}">
      <dgm:prSet/>
      <dgm:spPr/>
      <dgm:t>
        <a:bodyPr/>
        <a:lstStyle/>
        <a:p>
          <a:endParaRPr lang="ru-RU"/>
        </a:p>
      </dgm:t>
    </dgm:pt>
    <dgm:pt modelId="{D3FF3BBD-B149-4A7B-9DC4-763D873FC0B5}" type="sibTrans" cxnId="{3A1FCE81-F96F-4EE1-98EC-62823F2499D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FFACFA9-E954-48D6-955B-D02CAF9F2221}">
      <dgm:prSet phldrT="[Текст]"/>
      <dgm:spPr/>
      <dgm:t>
        <a:bodyPr/>
        <a:lstStyle/>
        <a:p>
          <a:r>
            <a:rPr lang="ru-RU" dirty="0" smtClean="0"/>
            <a:t>кризисы можно предвидеть, ожидать и вызывать;</a:t>
          </a:r>
          <a:endParaRPr lang="ru-RU" dirty="0"/>
        </a:p>
      </dgm:t>
    </dgm:pt>
    <dgm:pt modelId="{4F7EB3BC-42AB-4590-904A-1CA5D2E6CE27}" type="parTrans" cxnId="{A5DAA58A-9E36-4E18-93FE-9FAF6E54D0B7}">
      <dgm:prSet/>
      <dgm:spPr/>
      <dgm:t>
        <a:bodyPr/>
        <a:lstStyle/>
        <a:p>
          <a:endParaRPr lang="ru-RU"/>
        </a:p>
      </dgm:t>
    </dgm:pt>
    <dgm:pt modelId="{DB034E44-7BDB-4343-918C-13EFF5C1EF04}" type="sibTrans" cxnId="{A5DAA58A-9E36-4E18-93FE-9FAF6E54D0B7}">
      <dgm:prSet/>
      <dgm:spPr/>
      <dgm:t>
        <a:bodyPr/>
        <a:lstStyle/>
        <a:p>
          <a:endParaRPr lang="ru-RU"/>
        </a:p>
      </dgm:t>
    </dgm:pt>
    <dgm:pt modelId="{6F63D70F-CF2A-47C9-BFC6-12F403574788}">
      <dgm:prSet/>
      <dgm:spPr/>
      <dgm:t>
        <a:bodyPr/>
        <a:lstStyle/>
        <a:p>
          <a:r>
            <a:rPr lang="ru-RU" dirty="0" smtClean="0"/>
            <a:t>кризисы в определенной мере можно ускорять, предварять, отодвигать;</a:t>
          </a:r>
        </a:p>
      </dgm:t>
    </dgm:pt>
    <dgm:pt modelId="{5D9C126C-7263-4419-9CD5-6FC5C0909EC7}" type="parTrans" cxnId="{A0E4F2B8-9BAF-438F-AC60-48CCD72EEB22}">
      <dgm:prSet/>
      <dgm:spPr/>
      <dgm:t>
        <a:bodyPr/>
        <a:lstStyle/>
        <a:p>
          <a:endParaRPr lang="ru-RU"/>
        </a:p>
      </dgm:t>
    </dgm:pt>
    <dgm:pt modelId="{DADF3FEF-D226-4E1B-B477-8367B5B1D0FC}" type="sibTrans" cxnId="{A0E4F2B8-9BAF-438F-AC60-48CCD72EEB22}">
      <dgm:prSet/>
      <dgm:spPr/>
      <dgm:t>
        <a:bodyPr/>
        <a:lstStyle/>
        <a:p>
          <a:endParaRPr lang="ru-RU"/>
        </a:p>
      </dgm:t>
    </dgm:pt>
    <dgm:pt modelId="{3BD3318A-23B8-4BE8-9C1A-19612ED37744}">
      <dgm:prSet/>
      <dgm:spPr/>
      <dgm:t>
        <a:bodyPr/>
        <a:lstStyle/>
        <a:p>
          <a:r>
            <a:rPr lang="ru-RU" dirty="0" smtClean="0"/>
            <a:t>к кризисам можно и </a:t>
          </a:r>
          <a:r>
            <a:rPr lang="ru-RU" dirty="0" smtClean="0"/>
            <a:t>нужно </a:t>
          </a:r>
          <a:r>
            <a:rPr lang="ru-RU" dirty="0" smtClean="0"/>
            <a:t>готовиться;</a:t>
          </a:r>
        </a:p>
      </dgm:t>
    </dgm:pt>
    <dgm:pt modelId="{ECC4FC94-EB3E-4F2B-95DB-402DE997BFEA}" type="parTrans" cxnId="{C81EAFAD-0F7F-431F-9D10-9A999EDE0975}">
      <dgm:prSet/>
      <dgm:spPr/>
      <dgm:t>
        <a:bodyPr/>
        <a:lstStyle/>
        <a:p>
          <a:endParaRPr lang="ru-RU"/>
        </a:p>
      </dgm:t>
    </dgm:pt>
    <dgm:pt modelId="{EB9444C7-6384-4CE7-AC89-2C48BEE8395B}" type="sibTrans" cxnId="{C81EAFAD-0F7F-431F-9D10-9A999EDE0975}">
      <dgm:prSet/>
      <dgm:spPr/>
      <dgm:t>
        <a:bodyPr/>
        <a:lstStyle/>
        <a:p>
          <a:endParaRPr lang="ru-RU"/>
        </a:p>
      </dgm:t>
    </dgm:pt>
    <dgm:pt modelId="{EF9607FE-F296-412B-A429-9923BAEE8A64}">
      <dgm:prSet phldrT="[Text]"/>
      <dgm:spPr/>
      <dgm:t>
        <a:bodyPr/>
        <a:lstStyle/>
        <a:p>
          <a:r>
            <a:rPr lang="ru-RU" dirty="0" smtClean="0"/>
            <a:t>кризисы можно смягчать;</a:t>
          </a:r>
          <a:endParaRPr lang="ru-RU" dirty="0"/>
        </a:p>
      </dgm:t>
    </dgm:pt>
    <dgm:pt modelId="{58903E25-3F82-498B-9A9C-B3AEA1BB93FF}" type="parTrans" cxnId="{A75AC546-C79C-4263-A767-B6D737FA0EE0}">
      <dgm:prSet/>
      <dgm:spPr/>
      <dgm:t>
        <a:bodyPr/>
        <a:lstStyle/>
        <a:p>
          <a:endParaRPr lang="ru-RU"/>
        </a:p>
      </dgm:t>
    </dgm:pt>
    <dgm:pt modelId="{A21B98B2-8B7D-4E74-AF5D-A5501272E191}" type="sibTrans" cxnId="{A75AC546-C79C-4263-A767-B6D737FA0EE0}">
      <dgm:prSet/>
      <dgm:spPr/>
      <dgm:t>
        <a:bodyPr/>
        <a:lstStyle/>
        <a:p>
          <a:endParaRPr lang="ru-RU"/>
        </a:p>
      </dgm:t>
    </dgm:pt>
    <dgm:pt modelId="{CB3559CF-8B64-4E13-8D2E-389838463A70}">
      <dgm:prSet/>
      <dgm:spPr/>
      <dgm:t>
        <a:bodyPr/>
        <a:lstStyle/>
        <a:p>
          <a:r>
            <a:rPr lang="ru-RU" dirty="0" smtClean="0"/>
            <a:t>кризисные процессы могут быть до определенного предела управляемыми;</a:t>
          </a:r>
        </a:p>
      </dgm:t>
    </dgm:pt>
    <dgm:pt modelId="{B9E17CA5-08CB-4C62-8C50-5F8704C3D3C2}" type="parTrans" cxnId="{3A76CBF9-DC73-4735-927C-62CF1AD68735}">
      <dgm:prSet/>
      <dgm:spPr/>
      <dgm:t>
        <a:bodyPr/>
        <a:lstStyle/>
        <a:p>
          <a:endParaRPr lang="ru-RU"/>
        </a:p>
      </dgm:t>
    </dgm:pt>
    <dgm:pt modelId="{B918110B-4E70-42DB-9929-A1147445C4E7}" type="sibTrans" cxnId="{3A76CBF9-DC73-4735-927C-62CF1AD68735}">
      <dgm:prSet/>
      <dgm:spPr/>
      <dgm:t>
        <a:bodyPr/>
        <a:lstStyle/>
        <a:p>
          <a:endParaRPr lang="ru-RU"/>
        </a:p>
      </dgm:t>
    </dgm:pt>
    <dgm:pt modelId="{351BFFFE-A258-4AB7-A8A7-7B0D91871DC2}">
      <dgm:prSet/>
      <dgm:spPr/>
      <dgm:t>
        <a:bodyPr/>
        <a:lstStyle/>
        <a:p>
          <a:r>
            <a:rPr lang="ru-RU" dirty="0" smtClean="0"/>
            <a:t>управление процессами выхода из кризиса способно ускорять эти процессы и минимизировать их последствия.</a:t>
          </a:r>
          <a:endParaRPr lang="ru-RU" dirty="0"/>
        </a:p>
      </dgm:t>
    </dgm:pt>
    <dgm:pt modelId="{CB597B08-A22B-46DC-8CEF-27A7481BE002}" type="parTrans" cxnId="{457D2490-74D9-45D9-9F7D-C71CBB725D11}">
      <dgm:prSet/>
      <dgm:spPr/>
      <dgm:t>
        <a:bodyPr/>
        <a:lstStyle/>
        <a:p>
          <a:endParaRPr lang="ru-RU"/>
        </a:p>
      </dgm:t>
    </dgm:pt>
    <dgm:pt modelId="{FD909EE2-C650-4265-9636-BC33033C4B37}" type="sibTrans" cxnId="{457D2490-74D9-45D9-9F7D-C71CBB725D11}">
      <dgm:prSet/>
      <dgm:spPr/>
      <dgm:t>
        <a:bodyPr/>
        <a:lstStyle/>
        <a:p>
          <a:endParaRPr lang="ru-RU"/>
        </a:p>
      </dgm:t>
    </dgm:pt>
    <dgm:pt modelId="{D9A3DD56-5866-4D2D-B6FB-69E62EBE9554}">
      <dgm:prSet phldrT="[Text]"/>
      <dgm:spPr/>
      <dgm:t>
        <a:bodyPr/>
        <a:lstStyle/>
        <a:p>
          <a:r>
            <a:rPr lang="ru-RU" dirty="0" smtClean="0"/>
            <a:t>управление в условиях кризиса требует особых подходов, специальных знаний, опыта и искусства;</a:t>
          </a:r>
          <a:endParaRPr lang="ru-RU" dirty="0"/>
        </a:p>
      </dgm:t>
    </dgm:pt>
    <dgm:pt modelId="{2A3E95CF-7AC0-46F4-B6E5-3DD18AC82176}" type="parTrans" cxnId="{D65B66BE-0099-4E01-B446-7A02DDE436CA}">
      <dgm:prSet/>
      <dgm:spPr/>
      <dgm:t>
        <a:bodyPr/>
        <a:lstStyle/>
        <a:p>
          <a:endParaRPr lang="ru-RU"/>
        </a:p>
      </dgm:t>
    </dgm:pt>
    <dgm:pt modelId="{8D777CE4-BCFA-4BF2-AF6A-F852C84FEB75}" type="sibTrans" cxnId="{D65B66BE-0099-4E01-B446-7A02DDE436CA}">
      <dgm:prSet/>
      <dgm:spPr/>
      <dgm:t>
        <a:bodyPr/>
        <a:lstStyle/>
        <a:p>
          <a:endParaRPr lang="ru-RU"/>
        </a:p>
      </dgm:t>
    </dgm:pt>
    <dgm:pt modelId="{57C66109-95EE-43CD-A6E1-AC627E536F90}" type="pres">
      <dgm:prSet presAssocID="{213B3694-6D02-415D-8ECF-A5F27B38D0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5EEEF91-B149-44BA-A2A4-4C5F27C0C664}" type="pres">
      <dgm:prSet presAssocID="{213B3694-6D02-415D-8ECF-A5F27B38D0AF}" presName="dot1" presStyleLbl="alignNode1" presStyleIdx="0" presStyleCnt="12"/>
      <dgm:spPr/>
    </dgm:pt>
    <dgm:pt modelId="{F6648189-DB3F-4631-8555-2AA3F6C45FC6}" type="pres">
      <dgm:prSet presAssocID="{213B3694-6D02-415D-8ECF-A5F27B38D0AF}" presName="dot2" presStyleLbl="alignNode1" presStyleIdx="1" presStyleCnt="12"/>
      <dgm:spPr/>
    </dgm:pt>
    <dgm:pt modelId="{8563A46F-CB39-4C79-A037-A6E2CEA8D810}" type="pres">
      <dgm:prSet presAssocID="{213B3694-6D02-415D-8ECF-A5F27B38D0AF}" presName="dot3" presStyleLbl="alignNode1" presStyleIdx="2" presStyleCnt="12"/>
      <dgm:spPr/>
    </dgm:pt>
    <dgm:pt modelId="{AFF39CDF-C05E-4FFA-88A4-9D92569BFA56}" type="pres">
      <dgm:prSet presAssocID="{213B3694-6D02-415D-8ECF-A5F27B38D0AF}" presName="dot4" presStyleLbl="alignNode1" presStyleIdx="3" presStyleCnt="12"/>
      <dgm:spPr/>
    </dgm:pt>
    <dgm:pt modelId="{CF7FD549-EE6D-4145-B32C-BAEA88AC87BC}" type="pres">
      <dgm:prSet presAssocID="{213B3694-6D02-415D-8ECF-A5F27B38D0AF}" presName="dot5" presStyleLbl="alignNode1" presStyleIdx="4" presStyleCnt="12"/>
      <dgm:spPr/>
    </dgm:pt>
    <dgm:pt modelId="{A5317AE6-BDE7-4027-9328-E8A9A098ACBE}" type="pres">
      <dgm:prSet presAssocID="{213B3694-6D02-415D-8ECF-A5F27B38D0AF}" presName="dotArrow1" presStyleLbl="alignNode1" presStyleIdx="5" presStyleCnt="12"/>
      <dgm:spPr/>
    </dgm:pt>
    <dgm:pt modelId="{4496B227-1E17-45CE-B246-8D7EBD2831F8}" type="pres">
      <dgm:prSet presAssocID="{213B3694-6D02-415D-8ECF-A5F27B38D0AF}" presName="dotArrow2" presStyleLbl="alignNode1" presStyleIdx="6" presStyleCnt="12"/>
      <dgm:spPr/>
    </dgm:pt>
    <dgm:pt modelId="{D1FDD0E1-A83C-4816-A09F-47A0FCDFEB05}" type="pres">
      <dgm:prSet presAssocID="{213B3694-6D02-415D-8ECF-A5F27B38D0AF}" presName="dotArrow3" presStyleLbl="alignNode1" presStyleIdx="7" presStyleCnt="12"/>
      <dgm:spPr/>
    </dgm:pt>
    <dgm:pt modelId="{30C1180D-ADBD-47F9-ACDB-3F0EB229EC1B}" type="pres">
      <dgm:prSet presAssocID="{213B3694-6D02-415D-8ECF-A5F27B38D0AF}" presName="dotArrow4" presStyleLbl="alignNode1" presStyleIdx="8" presStyleCnt="12"/>
      <dgm:spPr/>
    </dgm:pt>
    <dgm:pt modelId="{FBD39CF3-5339-4FCE-B661-345AB727097F}" type="pres">
      <dgm:prSet presAssocID="{213B3694-6D02-415D-8ECF-A5F27B38D0AF}" presName="dotArrow5" presStyleLbl="alignNode1" presStyleIdx="9" presStyleCnt="12"/>
      <dgm:spPr/>
    </dgm:pt>
    <dgm:pt modelId="{2596D992-624A-4613-A6AD-2BA0BD3A8C26}" type="pres">
      <dgm:prSet presAssocID="{213B3694-6D02-415D-8ECF-A5F27B38D0AF}" presName="dotArrow6" presStyleLbl="alignNode1" presStyleIdx="10" presStyleCnt="12"/>
      <dgm:spPr/>
    </dgm:pt>
    <dgm:pt modelId="{165400B4-4187-4DD3-9C7C-F330EB94BEE3}" type="pres">
      <dgm:prSet presAssocID="{213B3694-6D02-415D-8ECF-A5F27B38D0AF}" presName="dotArrow7" presStyleLbl="alignNode1" presStyleIdx="11" presStyleCnt="12"/>
      <dgm:spPr/>
    </dgm:pt>
    <dgm:pt modelId="{D496EC7B-98B8-42BB-94BF-4B2AFEC51B17}" type="pres">
      <dgm:prSet presAssocID="{E0CC6530-5BA0-411F-A0AC-7AAEC2E2B2CF}" presName="parTx1" presStyleLbl="node1" presStyleIdx="0" presStyleCnt="3"/>
      <dgm:spPr/>
      <dgm:t>
        <a:bodyPr/>
        <a:lstStyle/>
        <a:p>
          <a:endParaRPr lang="ru-RU"/>
        </a:p>
      </dgm:t>
    </dgm:pt>
    <dgm:pt modelId="{BEBB3B91-8310-4082-8AA2-AAD3B39E61CF}" type="pres">
      <dgm:prSet presAssocID="{E0CC6530-5BA0-411F-A0AC-7AAEC2E2B2CF}" presName="desTx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44413-8828-411D-B9BD-7B0A68E41545}" type="pres">
      <dgm:prSet presAssocID="{BD35EB96-B9AE-4026-84AB-F7537FF1038D}" presName="picture1" presStyleCnt="0"/>
      <dgm:spPr/>
    </dgm:pt>
    <dgm:pt modelId="{7A534C32-2805-4288-837B-27617C4FB74D}" type="pres">
      <dgm:prSet presAssocID="{BD35EB96-B9AE-4026-84AB-F7537FF1038D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AA900C27-1B6B-4FBE-A75C-13945EADD227}" type="pres">
      <dgm:prSet presAssocID="{0981BB66-7154-4175-8805-0E3D884B3BC2}" presName="parTx2" presStyleLbl="node1" presStyleIdx="1" presStyleCnt="3"/>
      <dgm:spPr/>
      <dgm:t>
        <a:bodyPr/>
        <a:lstStyle/>
        <a:p>
          <a:endParaRPr lang="ru-RU"/>
        </a:p>
      </dgm:t>
    </dgm:pt>
    <dgm:pt modelId="{B1ACDCE4-E8DB-4015-94D0-78DDE7602FD0}" type="pres">
      <dgm:prSet presAssocID="{0981BB66-7154-4175-8805-0E3D884B3BC2}" presName="desTx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5193E-9EC4-4557-B24A-85CFC68E1D14}" type="pres">
      <dgm:prSet presAssocID="{0619550A-DB30-494B-B62C-2E62FCCF8D2B}" presName="picture2" presStyleCnt="0"/>
      <dgm:spPr/>
    </dgm:pt>
    <dgm:pt modelId="{E7CB05A5-1305-4162-AEE3-3248513D1125}" type="pres">
      <dgm:prSet presAssocID="{0619550A-DB30-494B-B62C-2E62FCCF8D2B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65C0F03F-5B0E-4956-835F-DB76820AE6F2}" type="pres">
      <dgm:prSet presAssocID="{E67B8D79-0ADD-4510-8B1E-19003209FD6B}" presName="parTx3" presStyleLbl="node1" presStyleIdx="2" presStyleCnt="3"/>
      <dgm:spPr/>
      <dgm:t>
        <a:bodyPr/>
        <a:lstStyle/>
        <a:p>
          <a:endParaRPr lang="ru-RU"/>
        </a:p>
      </dgm:t>
    </dgm:pt>
    <dgm:pt modelId="{8585644B-B13B-49C1-BB60-B0858E31DAB1}" type="pres">
      <dgm:prSet presAssocID="{E67B8D79-0ADD-4510-8B1E-19003209FD6B}" presName="desTx3" presStyleLbl="revTx" presStyleIdx="2" presStyleCnt="3" custScaleY="37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B4CFC-C1DF-4E98-B429-B387B61CDD73}" type="pres">
      <dgm:prSet presAssocID="{D3FF3BBD-B149-4A7B-9DC4-763D873FC0B5}" presName="picture3" presStyleCnt="0"/>
      <dgm:spPr/>
    </dgm:pt>
    <dgm:pt modelId="{CF925B65-4E65-4814-900B-25BC72EB7B5F}" type="pres">
      <dgm:prSet presAssocID="{D3FF3BBD-B149-4A7B-9DC4-763D873FC0B5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3CA69428-E116-4723-8BA0-E6FF4FB6212A}" type="presOf" srcId="{E67B8D79-0ADD-4510-8B1E-19003209FD6B}" destId="{65C0F03F-5B0E-4956-835F-DB76820AE6F2}" srcOrd="0" destOrd="0" presId="urn:microsoft.com/office/officeart/2008/layout/AscendingPictureAccentProcess"/>
    <dgm:cxn modelId="{168366DB-AE2E-454C-A97C-FE2B508F168E}" srcId="{213B3694-6D02-415D-8ECF-A5F27B38D0AF}" destId="{E0CC6530-5BA0-411F-A0AC-7AAEC2E2B2CF}" srcOrd="0" destOrd="0" parTransId="{428853CB-8FDE-4284-AA16-F6D979A3059C}" sibTransId="{BD35EB96-B9AE-4026-84AB-F7537FF1038D}"/>
    <dgm:cxn modelId="{E0E56DF4-5DC7-4204-8083-55D87B29732C}" type="presOf" srcId="{6F63D70F-CF2A-47C9-BFC6-12F403574788}" destId="{BEBB3B91-8310-4082-8AA2-AAD3B39E61CF}" srcOrd="0" destOrd="1" presId="urn:microsoft.com/office/officeart/2008/layout/AscendingPictureAccentProcess"/>
    <dgm:cxn modelId="{A0E4F2B8-9BAF-438F-AC60-48CCD72EEB22}" srcId="{E0CC6530-5BA0-411F-A0AC-7AAEC2E2B2CF}" destId="{6F63D70F-CF2A-47C9-BFC6-12F403574788}" srcOrd="1" destOrd="0" parTransId="{5D9C126C-7263-4419-9CD5-6FC5C0909EC7}" sibTransId="{DADF3FEF-D226-4E1B-B477-8367B5B1D0FC}"/>
    <dgm:cxn modelId="{0EEAF8D2-8DA8-44AE-9FCE-3A14589D76A7}" type="presOf" srcId="{0619550A-DB30-494B-B62C-2E62FCCF8D2B}" destId="{E7CB05A5-1305-4162-AEE3-3248513D1125}" srcOrd="0" destOrd="0" presId="urn:microsoft.com/office/officeart/2008/layout/AscendingPictureAccentProcess"/>
    <dgm:cxn modelId="{ED3F91C5-1338-4EA1-82B3-4FA534F2A4CF}" type="presOf" srcId="{351BFFFE-A258-4AB7-A8A7-7B0D91871DC2}" destId="{8585644B-B13B-49C1-BB60-B0858E31DAB1}" srcOrd="0" destOrd="2" presId="urn:microsoft.com/office/officeart/2008/layout/AscendingPictureAccentProcess"/>
    <dgm:cxn modelId="{A5DAA58A-9E36-4E18-93FE-9FAF6E54D0B7}" srcId="{E0CC6530-5BA0-411F-A0AC-7AAEC2E2B2CF}" destId="{EFFACFA9-E954-48D6-955B-D02CAF9F2221}" srcOrd="0" destOrd="0" parTransId="{4F7EB3BC-42AB-4590-904A-1CA5D2E6CE27}" sibTransId="{DB034E44-7BDB-4343-918C-13EFF5C1EF04}"/>
    <dgm:cxn modelId="{2F965543-FB79-49B1-85EE-DA4FE16830F6}" type="presOf" srcId="{D9A3DD56-5866-4D2D-B6FB-69E62EBE9554}" destId="{8585644B-B13B-49C1-BB60-B0858E31DAB1}" srcOrd="0" destOrd="0" presId="urn:microsoft.com/office/officeart/2008/layout/AscendingPictureAccentProcess"/>
    <dgm:cxn modelId="{457D2490-74D9-45D9-9F7D-C71CBB725D11}" srcId="{E67B8D79-0ADD-4510-8B1E-19003209FD6B}" destId="{351BFFFE-A258-4AB7-A8A7-7B0D91871DC2}" srcOrd="2" destOrd="0" parTransId="{CB597B08-A22B-46DC-8CEF-27A7481BE002}" sibTransId="{FD909EE2-C650-4265-9636-BC33033C4B37}"/>
    <dgm:cxn modelId="{D1B9E37D-90C0-43BF-8E22-4AA9E5BFA9FC}" type="presOf" srcId="{3BD3318A-23B8-4BE8-9C1A-19612ED37744}" destId="{BEBB3B91-8310-4082-8AA2-AAD3B39E61CF}" srcOrd="0" destOrd="2" presId="urn:microsoft.com/office/officeart/2008/layout/AscendingPictureAccentProcess"/>
    <dgm:cxn modelId="{3A1FCE81-F96F-4EE1-98EC-62823F2499DD}" srcId="{213B3694-6D02-415D-8ECF-A5F27B38D0AF}" destId="{E67B8D79-0ADD-4510-8B1E-19003209FD6B}" srcOrd="2" destOrd="0" parTransId="{4D21DF71-1191-4B49-9E80-491A5EB10971}" sibTransId="{D3FF3BBD-B149-4A7B-9DC4-763D873FC0B5}"/>
    <dgm:cxn modelId="{F62398D3-CC39-4784-BDD3-163C652C05DB}" type="presOf" srcId="{EFFACFA9-E954-48D6-955B-D02CAF9F2221}" destId="{BEBB3B91-8310-4082-8AA2-AAD3B39E61CF}" srcOrd="0" destOrd="0" presId="urn:microsoft.com/office/officeart/2008/layout/AscendingPictureAccentProcess"/>
    <dgm:cxn modelId="{235E3E68-0FB2-48F4-BDD1-CD25FC9BBB03}" type="presOf" srcId="{EF9607FE-F296-412B-A429-9923BAEE8A64}" destId="{B1ACDCE4-E8DB-4015-94D0-78DDE7602FD0}" srcOrd="0" destOrd="0" presId="urn:microsoft.com/office/officeart/2008/layout/AscendingPictureAccentProcess"/>
    <dgm:cxn modelId="{48B95A67-FAFF-4D74-8A18-8E23B2870929}" type="presOf" srcId="{0981BB66-7154-4175-8805-0E3D884B3BC2}" destId="{AA900C27-1B6B-4FBE-A75C-13945EADD227}" srcOrd="0" destOrd="0" presId="urn:microsoft.com/office/officeart/2008/layout/AscendingPictureAccentProcess"/>
    <dgm:cxn modelId="{041E9F9F-6E2D-4228-A103-ADC4F8BBD9FF}" srcId="{213B3694-6D02-415D-8ECF-A5F27B38D0AF}" destId="{0981BB66-7154-4175-8805-0E3D884B3BC2}" srcOrd="1" destOrd="0" parTransId="{7482ABC1-6295-4E82-89F3-4A85591F1748}" sibTransId="{0619550A-DB30-494B-B62C-2E62FCCF8D2B}"/>
    <dgm:cxn modelId="{DFF007E8-D3CF-4A06-A82D-792ED796B6E6}" type="presOf" srcId="{CB3559CF-8B64-4E13-8D2E-389838463A70}" destId="{8585644B-B13B-49C1-BB60-B0858E31DAB1}" srcOrd="0" destOrd="1" presId="urn:microsoft.com/office/officeart/2008/layout/AscendingPictureAccentProcess"/>
    <dgm:cxn modelId="{89D25EE3-A3C4-4BEE-BACD-78FBC75C9EE3}" type="presOf" srcId="{D3FF3BBD-B149-4A7B-9DC4-763D873FC0B5}" destId="{CF925B65-4E65-4814-900B-25BC72EB7B5F}" srcOrd="0" destOrd="0" presId="urn:microsoft.com/office/officeart/2008/layout/AscendingPictureAccentProcess"/>
    <dgm:cxn modelId="{D65B66BE-0099-4E01-B446-7A02DDE436CA}" srcId="{E67B8D79-0ADD-4510-8B1E-19003209FD6B}" destId="{D9A3DD56-5866-4D2D-B6FB-69E62EBE9554}" srcOrd="0" destOrd="0" parTransId="{2A3E95CF-7AC0-46F4-B6E5-3DD18AC82176}" sibTransId="{8D777CE4-BCFA-4BF2-AF6A-F852C84FEB75}"/>
    <dgm:cxn modelId="{19ED8A56-F539-4476-80FD-C5A0EF5020CA}" type="presOf" srcId="{213B3694-6D02-415D-8ECF-A5F27B38D0AF}" destId="{57C66109-95EE-43CD-A6E1-AC627E536F90}" srcOrd="0" destOrd="0" presId="urn:microsoft.com/office/officeart/2008/layout/AscendingPictureAccentProcess"/>
    <dgm:cxn modelId="{E7AA6BB2-1F29-4185-8525-C91AE5D86C27}" type="presOf" srcId="{E0CC6530-5BA0-411F-A0AC-7AAEC2E2B2CF}" destId="{D496EC7B-98B8-42BB-94BF-4B2AFEC51B17}" srcOrd="0" destOrd="0" presId="urn:microsoft.com/office/officeart/2008/layout/AscendingPictureAccentProcess"/>
    <dgm:cxn modelId="{3A76CBF9-DC73-4735-927C-62CF1AD68735}" srcId="{E67B8D79-0ADD-4510-8B1E-19003209FD6B}" destId="{CB3559CF-8B64-4E13-8D2E-389838463A70}" srcOrd="1" destOrd="0" parTransId="{B9E17CA5-08CB-4C62-8C50-5F8704C3D3C2}" sibTransId="{B918110B-4E70-42DB-9929-A1147445C4E7}"/>
    <dgm:cxn modelId="{C81EAFAD-0F7F-431F-9D10-9A999EDE0975}" srcId="{E0CC6530-5BA0-411F-A0AC-7AAEC2E2B2CF}" destId="{3BD3318A-23B8-4BE8-9C1A-19612ED37744}" srcOrd="2" destOrd="0" parTransId="{ECC4FC94-EB3E-4F2B-95DB-402DE997BFEA}" sibTransId="{EB9444C7-6384-4CE7-AC89-2C48BEE8395B}"/>
    <dgm:cxn modelId="{AEF7A796-7A22-440A-A488-BFEEEA720342}" type="presOf" srcId="{BD35EB96-B9AE-4026-84AB-F7537FF1038D}" destId="{7A534C32-2805-4288-837B-27617C4FB74D}" srcOrd="0" destOrd="0" presId="urn:microsoft.com/office/officeart/2008/layout/AscendingPictureAccentProcess"/>
    <dgm:cxn modelId="{A75AC546-C79C-4263-A767-B6D737FA0EE0}" srcId="{0981BB66-7154-4175-8805-0E3D884B3BC2}" destId="{EF9607FE-F296-412B-A429-9923BAEE8A64}" srcOrd="0" destOrd="0" parTransId="{58903E25-3F82-498B-9A9C-B3AEA1BB93FF}" sibTransId="{A21B98B2-8B7D-4E74-AF5D-A5501272E191}"/>
    <dgm:cxn modelId="{9133EB51-D976-4CF0-A98D-4B260516A4E3}" type="presParOf" srcId="{57C66109-95EE-43CD-A6E1-AC627E536F90}" destId="{B5EEEF91-B149-44BA-A2A4-4C5F27C0C664}" srcOrd="0" destOrd="0" presId="urn:microsoft.com/office/officeart/2008/layout/AscendingPictureAccentProcess"/>
    <dgm:cxn modelId="{82A4B48A-1363-4DC6-A079-D6EC83C4C0E0}" type="presParOf" srcId="{57C66109-95EE-43CD-A6E1-AC627E536F90}" destId="{F6648189-DB3F-4631-8555-2AA3F6C45FC6}" srcOrd="1" destOrd="0" presId="urn:microsoft.com/office/officeart/2008/layout/AscendingPictureAccentProcess"/>
    <dgm:cxn modelId="{C915C8F1-7650-47B0-9243-0F9082BABDD9}" type="presParOf" srcId="{57C66109-95EE-43CD-A6E1-AC627E536F90}" destId="{8563A46F-CB39-4C79-A037-A6E2CEA8D810}" srcOrd="2" destOrd="0" presId="urn:microsoft.com/office/officeart/2008/layout/AscendingPictureAccentProcess"/>
    <dgm:cxn modelId="{53729144-36C1-4992-B8B2-0BA89C0D1778}" type="presParOf" srcId="{57C66109-95EE-43CD-A6E1-AC627E536F90}" destId="{AFF39CDF-C05E-4FFA-88A4-9D92569BFA56}" srcOrd="3" destOrd="0" presId="urn:microsoft.com/office/officeart/2008/layout/AscendingPictureAccentProcess"/>
    <dgm:cxn modelId="{05E7D466-D575-4E9A-A249-09F1C51E4225}" type="presParOf" srcId="{57C66109-95EE-43CD-A6E1-AC627E536F90}" destId="{CF7FD549-EE6D-4145-B32C-BAEA88AC87BC}" srcOrd="4" destOrd="0" presId="urn:microsoft.com/office/officeart/2008/layout/AscendingPictureAccentProcess"/>
    <dgm:cxn modelId="{8A2E8083-7D0E-41B1-B4DB-ECE371E7910D}" type="presParOf" srcId="{57C66109-95EE-43CD-A6E1-AC627E536F90}" destId="{A5317AE6-BDE7-4027-9328-E8A9A098ACBE}" srcOrd="5" destOrd="0" presId="urn:microsoft.com/office/officeart/2008/layout/AscendingPictureAccentProcess"/>
    <dgm:cxn modelId="{17D6451E-744F-4E7D-8AF8-7C718BE5B495}" type="presParOf" srcId="{57C66109-95EE-43CD-A6E1-AC627E536F90}" destId="{4496B227-1E17-45CE-B246-8D7EBD2831F8}" srcOrd="6" destOrd="0" presId="urn:microsoft.com/office/officeart/2008/layout/AscendingPictureAccentProcess"/>
    <dgm:cxn modelId="{21966EA6-DC32-4A2B-BA58-142FA6DAFCD9}" type="presParOf" srcId="{57C66109-95EE-43CD-A6E1-AC627E536F90}" destId="{D1FDD0E1-A83C-4816-A09F-47A0FCDFEB05}" srcOrd="7" destOrd="0" presId="urn:microsoft.com/office/officeart/2008/layout/AscendingPictureAccentProcess"/>
    <dgm:cxn modelId="{3CB07D84-5921-4C89-95E6-BF6234681C7C}" type="presParOf" srcId="{57C66109-95EE-43CD-A6E1-AC627E536F90}" destId="{30C1180D-ADBD-47F9-ACDB-3F0EB229EC1B}" srcOrd="8" destOrd="0" presId="urn:microsoft.com/office/officeart/2008/layout/AscendingPictureAccentProcess"/>
    <dgm:cxn modelId="{658E3D74-7FF4-4BBE-BDF6-4F340B2834FE}" type="presParOf" srcId="{57C66109-95EE-43CD-A6E1-AC627E536F90}" destId="{FBD39CF3-5339-4FCE-B661-345AB727097F}" srcOrd="9" destOrd="0" presId="urn:microsoft.com/office/officeart/2008/layout/AscendingPictureAccentProcess"/>
    <dgm:cxn modelId="{CF8170B7-A5BC-4ACE-9F02-00FD117013B2}" type="presParOf" srcId="{57C66109-95EE-43CD-A6E1-AC627E536F90}" destId="{2596D992-624A-4613-A6AD-2BA0BD3A8C26}" srcOrd="10" destOrd="0" presId="urn:microsoft.com/office/officeart/2008/layout/AscendingPictureAccentProcess"/>
    <dgm:cxn modelId="{D39599ED-2FDB-4DD3-9552-F1A2C73F73D1}" type="presParOf" srcId="{57C66109-95EE-43CD-A6E1-AC627E536F90}" destId="{165400B4-4187-4DD3-9C7C-F330EB94BEE3}" srcOrd="11" destOrd="0" presId="urn:microsoft.com/office/officeart/2008/layout/AscendingPictureAccentProcess"/>
    <dgm:cxn modelId="{ED879403-178C-4355-B585-5C8610DAA75A}" type="presParOf" srcId="{57C66109-95EE-43CD-A6E1-AC627E536F90}" destId="{D496EC7B-98B8-42BB-94BF-4B2AFEC51B17}" srcOrd="12" destOrd="0" presId="urn:microsoft.com/office/officeart/2008/layout/AscendingPictureAccentProcess"/>
    <dgm:cxn modelId="{6A660531-ED43-467A-9B82-E2087506897D}" type="presParOf" srcId="{57C66109-95EE-43CD-A6E1-AC627E536F90}" destId="{BEBB3B91-8310-4082-8AA2-AAD3B39E61CF}" srcOrd="13" destOrd="0" presId="urn:microsoft.com/office/officeart/2008/layout/AscendingPictureAccentProcess"/>
    <dgm:cxn modelId="{1BAA2445-3AE2-4CB8-B6D6-4AB23C8DEB31}" type="presParOf" srcId="{57C66109-95EE-43CD-A6E1-AC627E536F90}" destId="{72944413-8828-411D-B9BD-7B0A68E41545}" srcOrd="14" destOrd="0" presId="urn:microsoft.com/office/officeart/2008/layout/AscendingPictureAccentProcess"/>
    <dgm:cxn modelId="{E567411B-08D6-47A4-ABF8-873452C92D0A}" type="presParOf" srcId="{72944413-8828-411D-B9BD-7B0A68E41545}" destId="{7A534C32-2805-4288-837B-27617C4FB74D}" srcOrd="0" destOrd="0" presId="urn:microsoft.com/office/officeart/2008/layout/AscendingPictureAccentProcess"/>
    <dgm:cxn modelId="{7A8C0A29-8BEF-4B0B-855F-7A3C12A181BC}" type="presParOf" srcId="{57C66109-95EE-43CD-A6E1-AC627E536F90}" destId="{AA900C27-1B6B-4FBE-A75C-13945EADD227}" srcOrd="15" destOrd="0" presId="urn:microsoft.com/office/officeart/2008/layout/AscendingPictureAccentProcess"/>
    <dgm:cxn modelId="{3C558B1C-F532-438D-93B2-1356B6AE1920}" type="presParOf" srcId="{57C66109-95EE-43CD-A6E1-AC627E536F90}" destId="{B1ACDCE4-E8DB-4015-94D0-78DDE7602FD0}" srcOrd="16" destOrd="0" presId="urn:microsoft.com/office/officeart/2008/layout/AscendingPictureAccentProcess"/>
    <dgm:cxn modelId="{1C518D71-3C91-4FBA-BFA1-506BE739B901}" type="presParOf" srcId="{57C66109-95EE-43CD-A6E1-AC627E536F90}" destId="{FC45193E-9EC4-4557-B24A-85CFC68E1D14}" srcOrd="17" destOrd="0" presId="urn:microsoft.com/office/officeart/2008/layout/AscendingPictureAccentProcess"/>
    <dgm:cxn modelId="{89B41A8F-30D0-4F86-A6A8-A172FC9AC170}" type="presParOf" srcId="{FC45193E-9EC4-4557-B24A-85CFC68E1D14}" destId="{E7CB05A5-1305-4162-AEE3-3248513D1125}" srcOrd="0" destOrd="0" presId="urn:microsoft.com/office/officeart/2008/layout/AscendingPictureAccentProcess"/>
    <dgm:cxn modelId="{9C3E1F42-73E6-488B-92F2-71A04CF85A67}" type="presParOf" srcId="{57C66109-95EE-43CD-A6E1-AC627E536F90}" destId="{65C0F03F-5B0E-4956-835F-DB76820AE6F2}" srcOrd="18" destOrd="0" presId="urn:microsoft.com/office/officeart/2008/layout/AscendingPictureAccentProcess"/>
    <dgm:cxn modelId="{D0F3BC9D-A1F8-4D42-89BF-8A647A7FBD5A}" type="presParOf" srcId="{57C66109-95EE-43CD-A6E1-AC627E536F90}" destId="{8585644B-B13B-49C1-BB60-B0858E31DAB1}" srcOrd="19" destOrd="0" presId="urn:microsoft.com/office/officeart/2008/layout/AscendingPictureAccentProcess"/>
    <dgm:cxn modelId="{A36EC17F-FB74-4708-AEBE-105A8732F721}" type="presParOf" srcId="{57C66109-95EE-43CD-A6E1-AC627E536F90}" destId="{4D1B4CFC-C1DF-4E98-B429-B387B61CDD73}" srcOrd="20" destOrd="0" presId="urn:microsoft.com/office/officeart/2008/layout/AscendingPictureAccentProcess"/>
    <dgm:cxn modelId="{41E867A1-443D-4A54-BC63-50A7051C5AA2}" type="presParOf" srcId="{4D1B4CFC-C1DF-4E98-B429-B387B61CDD73}" destId="{CF925B65-4E65-4814-900B-25BC72EB7B5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109918-942B-4B3E-BB37-98A109AA11C7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16A6ADD-D96F-4DC4-B886-FEC0EB0547A8}">
      <dgm:prSet phldrT="[Текст]"/>
      <dgm:spPr/>
      <dgm:t>
        <a:bodyPr/>
        <a:lstStyle/>
        <a:p>
          <a:r>
            <a:rPr lang="ru-RU" dirty="0" smtClean="0"/>
            <a:t>Организация сегодня (профиль)</a:t>
          </a:r>
          <a:endParaRPr lang="ru-RU" dirty="0"/>
        </a:p>
      </dgm:t>
    </dgm:pt>
    <dgm:pt modelId="{B0F1C423-A60B-4517-AD66-A4F88CE29CE9}" type="parTrans" cxnId="{BEF1AC6D-BF04-4A1D-8D01-F5BC5C8E99F7}">
      <dgm:prSet/>
      <dgm:spPr/>
      <dgm:t>
        <a:bodyPr/>
        <a:lstStyle/>
        <a:p>
          <a:endParaRPr lang="ru-RU"/>
        </a:p>
      </dgm:t>
    </dgm:pt>
    <dgm:pt modelId="{F551443D-A3E6-4D50-AD48-95E9AEC8CFCA}" type="sibTrans" cxnId="{BEF1AC6D-BF04-4A1D-8D01-F5BC5C8E99F7}">
      <dgm:prSet/>
      <dgm:spPr/>
      <dgm:t>
        <a:bodyPr/>
        <a:lstStyle/>
        <a:p>
          <a:endParaRPr lang="ru-RU"/>
        </a:p>
      </dgm:t>
    </dgm:pt>
    <dgm:pt modelId="{97B75113-C0F5-47FC-B7EC-CAAAC95B9891}">
      <dgm:prSet phldrT="[Текст]"/>
      <dgm:spPr/>
      <dgm:t>
        <a:bodyPr/>
        <a:lstStyle/>
        <a:p>
          <a:r>
            <a:rPr lang="ru-RU" dirty="0" smtClean="0"/>
            <a:t>Стратегия </a:t>
          </a:r>
          <a:endParaRPr lang="ru-RU" dirty="0"/>
        </a:p>
      </dgm:t>
    </dgm:pt>
    <dgm:pt modelId="{FA996FCF-C732-43A2-9FC6-E34014A4C379}" type="parTrans" cxnId="{B67E6BBB-763D-447F-9902-51C43965158E}">
      <dgm:prSet/>
      <dgm:spPr/>
      <dgm:t>
        <a:bodyPr/>
        <a:lstStyle/>
        <a:p>
          <a:endParaRPr lang="ru-RU"/>
        </a:p>
      </dgm:t>
    </dgm:pt>
    <dgm:pt modelId="{D6093BB3-F89F-4966-8F16-4025C8A0144F}" type="sibTrans" cxnId="{B67E6BBB-763D-447F-9902-51C43965158E}">
      <dgm:prSet/>
      <dgm:spPr/>
      <dgm:t>
        <a:bodyPr/>
        <a:lstStyle/>
        <a:p>
          <a:endParaRPr lang="ru-RU"/>
        </a:p>
      </dgm:t>
    </dgm:pt>
    <dgm:pt modelId="{B186ACFF-8C6E-4E09-810F-03DD2BB45938}">
      <dgm:prSet phldrT="[Текст]"/>
      <dgm:spPr/>
      <dgm:t>
        <a:bodyPr/>
        <a:lstStyle/>
        <a:p>
          <a:r>
            <a:rPr lang="ru-RU" dirty="0" smtClean="0"/>
            <a:t>Кто мы завтра?</a:t>
          </a:r>
          <a:endParaRPr lang="ru-RU" dirty="0"/>
        </a:p>
      </dgm:t>
    </dgm:pt>
    <dgm:pt modelId="{8F1FAB5F-4208-41B0-B37A-9A6A3F9C7AB0}" type="parTrans" cxnId="{A6C80ADE-1371-46B6-B37D-7CB1584E32A1}">
      <dgm:prSet/>
      <dgm:spPr/>
      <dgm:t>
        <a:bodyPr/>
        <a:lstStyle/>
        <a:p>
          <a:endParaRPr lang="ru-RU"/>
        </a:p>
      </dgm:t>
    </dgm:pt>
    <dgm:pt modelId="{FB93E5A0-5822-41EB-823E-8069C8F0FB4C}" type="sibTrans" cxnId="{A6C80ADE-1371-46B6-B37D-7CB1584E32A1}">
      <dgm:prSet/>
      <dgm:spPr/>
      <dgm:t>
        <a:bodyPr/>
        <a:lstStyle/>
        <a:p>
          <a:endParaRPr lang="ru-RU"/>
        </a:p>
      </dgm:t>
    </dgm:pt>
    <dgm:pt modelId="{46409BC7-8E29-4421-AA40-B70D92B0E00C}" type="pres">
      <dgm:prSet presAssocID="{E5109918-942B-4B3E-BB37-98A109AA11C7}" presName="Name0" presStyleCnt="0">
        <dgm:presLayoutVars>
          <dgm:dir/>
          <dgm:animOne val="branch"/>
          <dgm:animLvl val="lvl"/>
        </dgm:presLayoutVars>
      </dgm:prSet>
      <dgm:spPr/>
    </dgm:pt>
    <dgm:pt modelId="{B08AA6DC-E8F2-4545-BA44-E6D83FD553AA}" type="pres">
      <dgm:prSet presAssocID="{D16A6ADD-D96F-4DC4-B886-FEC0EB0547A8}" presName="chaos" presStyleCnt="0"/>
      <dgm:spPr/>
    </dgm:pt>
    <dgm:pt modelId="{EABE28A5-E74F-4255-BEBC-601CE241A1BC}" type="pres">
      <dgm:prSet presAssocID="{D16A6ADD-D96F-4DC4-B886-FEC0EB0547A8}" presName="parTx1" presStyleLbl="revTx" presStyleIdx="0" presStyleCnt="2"/>
      <dgm:spPr/>
    </dgm:pt>
    <dgm:pt modelId="{CF925846-43D7-4898-9CC9-773CB9EDFAD4}" type="pres">
      <dgm:prSet presAssocID="{D16A6ADD-D96F-4DC4-B886-FEC0EB0547A8}" presName="desTx1" presStyleLbl="revTx" presStyleIdx="1" presStyleCnt="2" custLinFactNeighborX="81975" custLinFactNeighborY="4131">
        <dgm:presLayoutVars>
          <dgm:bulletEnabled val="1"/>
        </dgm:presLayoutVars>
      </dgm:prSet>
      <dgm:spPr/>
    </dgm:pt>
    <dgm:pt modelId="{19B98FC8-40A7-4DD3-A172-A8EB9C3C040A}" type="pres">
      <dgm:prSet presAssocID="{D16A6ADD-D96F-4DC4-B886-FEC0EB0547A8}" presName="c1" presStyleLbl="node1" presStyleIdx="0" presStyleCnt="19"/>
      <dgm:spPr/>
    </dgm:pt>
    <dgm:pt modelId="{70F0CB0F-041D-41F1-AC8A-D6F1DF9AB45A}" type="pres">
      <dgm:prSet presAssocID="{D16A6ADD-D96F-4DC4-B886-FEC0EB0547A8}" presName="c2" presStyleLbl="node1" presStyleIdx="1" presStyleCnt="19"/>
      <dgm:spPr/>
    </dgm:pt>
    <dgm:pt modelId="{70C72864-B918-4648-85C8-B9BF02F591A9}" type="pres">
      <dgm:prSet presAssocID="{D16A6ADD-D96F-4DC4-B886-FEC0EB0547A8}" presName="c3" presStyleLbl="node1" presStyleIdx="2" presStyleCnt="19"/>
      <dgm:spPr/>
    </dgm:pt>
    <dgm:pt modelId="{FF3749C3-0481-44FF-B275-5FD8054045AC}" type="pres">
      <dgm:prSet presAssocID="{D16A6ADD-D96F-4DC4-B886-FEC0EB0547A8}" presName="c4" presStyleLbl="node1" presStyleIdx="3" presStyleCnt="19"/>
      <dgm:spPr/>
    </dgm:pt>
    <dgm:pt modelId="{A37E2B20-4148-4473-9A48-8ECA4E782F38}" type="pres">
      <dgm:prSet presAssocID="{D16A6ADD-D96F-4DC4-B886-FEC0EB0547A8}" presName="c5" presStyleLbl="node1" presStyleIdx="4" presStyleCnt="19"/>
      <dgm:spPr/>
    </dgm:pt>
    <dgm:pt modelId="{901BF166-EC14-48EC-99E2-12419DA27642}" type="pres">
      <dgm:prSet presAssocID="{D16A6ADD-D96F-4DC4-B886-FEC0EB0547A8}" presName="c6" presStyleLbl="node1" presStyleIdx="5" presStyleCnt="19"/>
      <dgm:spPr/>
    </dgm:pt>
    <dgm:pt modelId="{DC152192-1B20-4C6C-92F1-B3FB302B3CCD}" type="pres">
      <dgm:prSet presAssocID="{D16A6ADD-D96F-4DC4-B886-FEC0EB0547A8}" presName="c7" presStyleLbl="node1" presStyleIdx="6" presStyleCnt="19"/>
      <dgm:spPr/>
    </dgm:pt>
    <dgm:pt modelId="{982A4052-EC8C-44F5-A711-599C7357B8D9}" type="pres">
      <dgm:prSet presAssocID="{D16A6ADD-D96F-4DC4-B886-FEC0EB0547A8}" presName="c8" presStyleLbl="node1" presStyleIdx="7" presStyleCnt="19"/>
      <dgm:spPr/>
    </dgm:pt>
    <dgm:pt modelId="{031F3D55-1FE2-4BBD-9BF8-DF2895D3987F}" type="pres">
      <dgm:prSet presAssocID="{D16A6ADD-D96F-4DC4-B886-FEC0EB0547A8}" presName="c9" presStyleLbl="node1" presStyleIdx="8" presStyleCnt="19"/>
      <dgm:spPr/>
    </dgm:pt>
    <dgm:pt modelId="{5EBBFF64-C2F2-4CB3-9F37-84DC223ACC58}" type="pres">
      <dgm:prSet presAssocID="{D16A6ADD-D96F-4DC4-B886-FEC0EB0547A8}" presName="c10" presStyleLbl="node1" presStyleIdx="9" presStyleCnt="19"/>
      <dgm:spPr/>
    </dgm:pt>
    <dgm:pt modelId="{87CD49DB-3D1E-4C48-8232-C819AC2D1FE2}" type="pres">
      <dgm:prSet presAssocID="{D16A6ADD-D96F-4DC4-B886-FEC0EB0547A8}" presName="c11" presStyleLbl="node1" presStyleIdx="10" presStyleCnt="19"/>
      <dgm:spPr/>
    </dgm:pt>
    <dgm:pt modelId="{58B9EEFE-DFD9-4A78-9448-0340CE72ECA2}" type="pres">
      <dgm:prSet presAssocID="{D16A6ADD-D96F-4DC4-B886-FEC0EB0547A8}" presName="c12" presStyleLbl="node1" presStyleIdx="11" presStyleCnt="19"/>
      <dgm:spPr/>
    </dgm:pt>
    <dgm:pt modelId="{E9E8EC4A-3EC1-4F3C-BEBD-C0A1BC91D8D1}" type="pres">
      <dgm:prSet presAssocID="{D16A6ADD-D96F-4DC4-B886-FEC0EB0547A8}" presName="c13" presStyleLbl="node1" presStyleIdx="12" presStyleCnt="19"/>
      <dgm:spPr/>
    </dgm:pt>
    <dgm:pt modelId="{10D06188-2A38-4042-8680-7306530E26B2}" type="pres">
      <dgm:prSet presAssocID="{D16A6ADD-D96F-4DC4-B886-FEC0EB0547A8}" presName="c14" presStyleLbl="node1" presStyleIdx="13" presStyleCnt="19"/>
      <dgm:spPr/>
    </dgm:pt>
    <dgm:pt modelId="{14157108-DEF0-45F1-A519-FD815586C50A}" type="pres">
      <dgm:prSet presAssocID="{D16A6ADD-D96F-4DC4-B886-FEC0EB0547A8}" presName="c15" presStyleLbl="node1" presStyleIdx="14" presStyleCnt="19"/>
      <dgm:spPr/>
    </dgm:pt>
    <dgm:pt modelId="{58F141D1-3C0B-447B-A82E-1DB5850374A7}" type="pres">
      <dgm:prSet presAssocID="{D16A6ADD-D96F-4DC4-B886-FEC0EB0547A8}" presName="c16" presStyleLbl="node1" presStyleIdx="15" presStyleCnt="19"/>
      <dgm:spPr/>
    </dgm:pt>
    <dgm:pt modelId="{465CDE97-ECB5-49B9-A739-BB29E95DCEB1}" type="pres">
      <dgm:prSet presAssocID="{D16A6ADD-D96F-4DC4-B886-FEC0EB0547A8}" presName="c17" presStyleLbl="node1" presStyleIdx="16" presStyleCnt="19"/>
      <dgm:spPr/>
    </dgm:pt>
    <dgm:pt modelId="{BE7DCCF7-89F4-443C-96D8-4AC07EA56AC0}" type="pres">
      <dgm:prSet presAssocID="{D16A6ADD-D96F-4DC4-B886-FEC0EB0547A8}" presName="c18" presStyleLbl="node1" presStyleIdx="17" presStyleCnt="19"/>
      <dgm:spPr/>
    </dgm:pt>
    <dgm:pt modelId="{76E28DE8-55B7-47A4-BA76-BA3E2DDDAA6C}" type="pres">
      <dgm:prSet presAssocID="{F551443D-A3E6-4D50-AD48-95E9AEC8CFCA}" presName="chevronComposite1" presStyleCnt="0"/>
      <dgm:spPr/>
    </dgm:pt>
    <dgm:pt modelId="{C1E1B75A-9297-473E-94B2-46F1F9C04847}" type="pres">
      <dgm:prSet presAssocID="{F551443D-A3E6-4D50-AD48-95E9AEC8CFCA}" presName="chevron1" presStyleLbl="sibTrans2D1" presStyleIdx="0" presStyleCnt="2"/>
      <dgm:spPr/>
    </dgm:pt>
    <dgm:pt modelId="{EC6E59B9-5C01-4FC8-AC71-296A8BB8FB44}" type="pres">
      <dgm:prSet presAssocID="{F551443D-A3E6-4D50-AD48-95E9AEC8CFCA}" presName="spChevron1" presStyleCnt="0"/>
      <dgm:spPr/>
    </dgm:pt>
    <dgm:pt modelId="{A7CC2700-8CA7-43D9-91E2-6DE8DD532FDB}" type="pres">
      <dgm:prSet presAssocID="{F551443D-A3E6-4D50-AD48-95E9AEC8CFCA}" presName="overlap" presStyleCnt="0"/>
      <dgm:spPr/>
    </dgm:pt>
    <dgm:pt modelId="{818F3783-BA63-4998-9A5A-866C5C667E50}" type="pres">
      <dgm:prSet presAssocID="{F551443D-A3E6-4D50-AD48-95E9AEC8CFCA}" presName="chevronComposite2" presStyleCnt="0"/>
      <dgm:spPr/>
    </dgm:pt>
    <dgm:pt modelId="{862342EC-29F9-4204-A714-7710669DF5A7}" type="pres">
      <dgm:prSet presAssocID="{F551443D-A3E6-4D50-AD48-95E9AEC8CFCA}" presName="chevron2" presStyleLbl="sibTrans2D1" presStyleIdx="1" presStyleCnt="2"/>
      <dgm:spPr/>
    </dgm:pt>
    <dgm:pt modelId="{2F248C00-365F-401F-BAB3-2751DE78A0E5}" type="pres">
      <dgm:prSet presAssocID="{F551443D-A3E6-4D50-AD48-95E9AEC8CFCA}" presName="spChevron2" presStyleCnt="0"/>
      <dgm:spPr/>
    </dgm:pt>
    <dgm:pt modelId="{7C584066-9DF2-419D-B889-19F2C12BB5FB}" type="pres">
      <dgm:prSet presAssocID="{B186ACFF-8C6E-4E09-810F-03DD2BB45938}" presName="last" presStyleCnt="0"/>
      <dgm:spPr/>
    </dgm:pt>
    <dgm:pt modelId="{8C852C16-3F13-4BE3-8C89-B59D2F91E848}" type="pres">
      <dgm:prSet presAssocID="{B186ACFF-8C6E-4E09-810F-03DD2BB45938}" presName="circleTx" presStyleLbl="node1" presStyleIdx="18" presStyleCnt="19"/>
      <dgm:spPr/>
    </dgm:pt>
    <dgm:pt modelId="{44A3509D-FAF2-4B1E-AA3D-54705C879909}" type="pres">
      <dgm:prSet presAssocID="{B186ACFF-8C6E-4E09-810F-03DD2BB45938}" presName="spN" presStyleCnt="0"/>
      <dgm:spPr/>
    </dgm:pt>
  </dgm:ptLst>
  <dgm:cxnLst>
    <dgm:cxn modelId="{2EC879F7-B716-496C-AE78-5037C77308CB}" type="presOf" srcId="{B186ACFF-8C6E-4E09-810F-03DD2BB45938}" destId="{8C852C16-3F13-4BE3-8C89-B59D2F91E848}" srcOrd="0" destOrd="0" presId="urn:microsoft.com/office/officeart/2009/3/layout/RandomtoResultProcess"/>
    <dgm:cxn modelId="{B67E6BBB-763D-447F-9902-51C43965158E}" srcId="{D16A6ADD-D96F-4DC4-B886-FEC0EB0547A8}" destId="{97B75113-C0F5-47FC-B7EC-CAAAC95B9891}" srcOrd="0" destOrd="0" parTransId="{FA996FCF-C732-43A2-9FC6-E34014A4C379}" sibTransId="{D6093BB3-F89F-4966-8F16-4025C8A0144F}"/>
    <dgm:cxn modelId="{1978D877-78E4-45D4-A9B9-A94D236FEF36}" type="presOf" srcId="{E5109918-942B-4B3E-BB37-98A109AA11C7}" destId="{46409BC7-8E29-4421-AA40-B70D92B0E00C}" srcOrd="0" destOrd="0" presId="urn:microsoft.com/office/officeart/2009/3/layout/RandomtoResultProcess"/>
    <dgm:cxn modelId="{A6C80ADE-1371-46B6-B37D-7CB1584E32A1}" srcId="{E5109918-942B-4B3E-BB37-98A109AA11C7}" destId="{B186ACFF-8C6E-4E09-810F-03DD2BB45938}" srcOrd="1" destOrd="0" parTransId="{8F1FAB5F-4208-41B0-B37A-9A6A3F9C7AB0}" sibTransId="{FB93E5A0-5822-41EB-823E-8069C8F0FB4C}"/>
    <dgm:cxn modelId="{B77FD71F-13EA-4B8B-B281-27D20345561F}" type="presOf" srcId="{97B75113-C0F5-47FC-B7EC-CAAAC95B9891}" destId="{CF925846-43D7-4898-9CC9-773CB9EDFAD4}" srcOrd="0" destOrd="0" presId="urn:microsoft.com/office/officeart/2009/3/layout/RandomtoResultProcess"/>
    <dgm:cxn modelId="{0ED54090-DBB2-4868-873E-00A80E084319}" type="presOf" srcId="{D16A6ADD-D96F-4DC4-B886-FEC0EB0547A8}" destId="{EABE28A5-E74F-4255-BEBC-601CE241A1BC}" srcOrd="0" destOrd="0" presId="urn:microsoft.com/office/officeart/2009/3/layout/RandomtoResultProcess"/>
    <dgm:cxn modelId="{BEF1AC6D-BF04-4A1D-8D01-F5BC5C8E99F7}" srcId="{E5109918-942B-4B3E-BB37-98A109AA11C7}" destId="{D16A6ADD-D96F-4DC4-B886-FEC0EB0547A8}" srcOrd="0" destOrd="0" parTransId="{B0F1C423-A60B-4517-AD66-A4F88CE29CE9}" sibTransId="{F551443D-A3E6-4D50-AD48-95E9AEC8CFCA}"/>
    <dgm:cxn modelId="{A3E8E2A8-3936-40BD-920C-8FA4DFA9D721}" type="presParOf" srcId="{46409BC7-8E29-4421-AA40-B70D92B0E00C}" destId="{B08AA6DC-E8F2-4545-BA44-E6D83FD553AA}" srcOrd="0" destOrd="0" presId="urn:microsoft.com/office/officeart/2009/3/layout/RandomtoResultProcess"/>
    <dgm:cxn modelId="{1B23F655-B8E9-4BCD-B969-CF2AA14A58A4}" type="presParOf" srcId="{B08AA6DC-E8F2-4545-BA44-E6D83FD553AA}" destId="{EABE28A5-E74F-4255-BEBC-601CE241A1BC}" srcOrd="0" destOrd="0" presId="urn:microsoft.com/office/officeart/2009/3/layout/RandomtoResultProcess"/>
    <dgm:cxn modelId="{5E4EC2FF-0EE3-46D5-B03A-A7A711D5BADA}" type="presParOf" srcId="{B08AA6DC-E8F2-4545-BA44-E6D83FD553AA}" destId="{CF925846-43D7-4898-9CC9-773CB9EDFAD4}" srcOrd="1" destOrd="0" presId="urn:microsoft.com/office/officeart/2009/3/layout/RandomtoResultProcess"/>
    <dgm:cxn modelId="{E9F2F7D7-18AE-47AA-8290-3650905F98A1}" type="presParOf" srcId="{B08AA6DC-E8F2-4545-BA44-E6D83FD553AA}" destId="{19B98FC8-40A7-4DD3-A172-A8EB9C3C040A}" srcOrd="2" destOrd="0" presId="urn:microsoft.com/office/officeart/2009/3/layout/RandomtoResultProcess"/>
    <dgm:cxn modelId="{E8466CB2-129E-4FFF-A64D-CF1F1DBA214D}" type="presParOf" srcId="{B08AA6DC-E8F2-4545-BA44-E6D83FD553AA}" destId="{70F0CB0F-041D-41F1-AC8A-D6F1DF9AB45A}" srcOrd="3" destOrd="0" presId="urn:microsoft.com/office/officeart/2009/3/layout/RandomtoResultProcess"/>
    <dgm:cxn modelId="{F044FDEB-BB9D-47DC-8F66-F70F5D2545EE}" type="presParOf" srcId="{B08AA6DC-E8F2-4545-BA44-E6D83FD553AA}" destId="{70C72864-B918-4648-85C8-B9BF02F591A9}" srcOrd="4" destOrd="0" presId="urn:microsoft.com/office/officeart/2009/3/layout/RandomtoResultProcess"/>
    <dgm:cxn modelId="{4035E25D-8DC9-45EC-ABFB-243877DA2D5E}" type="presParOf" srcId="{B08AA6DC-E8F2-4545-BA44-E6D83FD553AA}" destId="{FF3749C3-0481-44FF-B275-5FD8054045AC}" srcOrd="5" destOrd="0" presId="urn:microsoft.com/office/officeart/2009/3/layout/RandomtoResultProcess"/>
    <dgm:cxn modelId="{9650757A-9946-4C82-935E-D6FDDA28CE5E}" type="presParOf" srcId="{B08AA6DC-E8F2-4545-BA44-E6D83FD553AA}" destId="{A37E2B20-4148-4473-9A48-8ECA4E782F38}" srcOrd="6" destOrd="0" presId="urn:microsoft.com/office/officeart/2009/3/layout/RandomtoResultProcess"/>
    <dgm:cxn modelId="{DD247D0B-F71A-47B6-96F2-D7A0073EB9BE}" type="presParOf" srcId="{B08AA6DC-E8F2-4545-BA44-E6D83FD553AA}" destId="{901BF166-EC14-48EC-99E2-12419DA27642}" srcOrd="7" destOrd="0" presId="urn:microsoft.com/office/officeart/2009/3/layout/RandomtoResultProcess"/>
    <dgm:cxn modelId="{D91BEA43-594A-4747-B22A-9A9E9284F686}" type="presParOf" srcId="{B08AA6DC-E8F2-4545-BA44-E6D83FD553AA}" destId="{DC152192-1B20-4C6C-92F1-B3FB302B3CCD}" srcOrd="8" destOrd="0" presId="urn:microsoft.com/office/officeart/2009/3/layout/RandomtoResultProcess"/>
    <dgm:cxn modelId="{123CB8CF-44E8-4449-950B-04E41FEB62C8}" type="presParOf" srcId="{B08AA6DC-E8F2-4545-BA44-E6D83FD553AA}" destId="{982A4052-EC8C-44F5-A711-599C7357B8D9}" srcOrd="9" destOrd="0" presId="urn:microsoft.com/office/officeart/2009/3/layout/RandomtoResultProcess"/>
    <dgm:cxn modelId="{B0C38832-E49F-4BC9-BD84-CC360BA9C7A2}" type="presParOf" srcId="{B08AA6DC-E8F2-4545-BA44-E6D83FD553AA}" destId="{031F3D55-1FE2-4BBD-9BF8-DF2895D3987F}" srcOrd="10" destOrd="0" presId="urn:microsoft.com/office/officeart/2009/3/layout/RandomtoResultProcess"/>
    <dgm:cxn modelId="{1CE1B004-A4D8-4A7D-93F8-93BB29A9A2EB}" type="presParOf" srcId="{B08AA6DC-E8F2-4545-BA44-E6D83FD553AA}" destId="{5EBBFF64-C2F2-4CB3-9F37-84DC223ACC58}" srcOrd="11" destOrd="0" presId="urn:microsoft.com/office/officeart/2009/3/layout/RandomtoResultProcess"/>
    <dgm:cxn modelId="{5B500A78-F126-4300-8FCB-1E6FEF6C43EE}" type="presParOf" srcId="{B08AA6DC-E8F2-4545-BA44-E6D83FD553AA}" destId="{87CD49DB-3D1E-4C48-8232-C819AC2D1FE2}" srcOrd="12" destOrd="0" presId="urn:microsoft.com/office/officeart/2009/3/layout/RandomtoResultProcess"/>
    <dgm:cxn modelId="{C360149A-559F-4FA8-BE7E-9572C7B922B8}" type="presParOf" srcId="{B08AA6DC-E8F2-4545-BA44-E6D83FD553AA}" destId="{58B9EEFE-DFD9-4A78-9448-0340CE72ECA2}" srcOrd="13" destOrd="0" presId="urn:microsoft.com/office/officeart/2009/3/layout/RandomtoResultProcess"/>
    <dgm:cxn modelId="{A228AFD2-CD93-4838-9C47-3A33296AE965}" type="presParOf" srcId="{B08AA6DC-E8F2-4545-BA44-E6D83FD553AA}" destId="{E9E8EC4A-3EC1-4F3C-BEBD-C0A1BC91D8D1}" srcOrd="14" destOrd="0" presId="urn:microsoft.com/office/officeart/2009/3/layout/RandomtoResultProcess"/>
    <dgm:cxn modelId="{C650B219-ADAB-41F0-8446-0F49DE990B07}" type="presParOf" srcId="{B08AA6DC-E8F2-4545-BA44-E6D83FD553AA}" destId="{10D06188-2A38-4042-8680-7306530E26B2}" srcOrd="15" destOrd="0" presId="urn:microsoft.com/office/officeart/2009/3/layout/RandomtoResultProcess"/>
    <dgm:cxn modelId="{93CAACF5-71E7-4352-8860-DC360D756568}" type="presParOf" srcId="{B08AA6DC-E8F2-4545-BA44-E6D83FD553AA}" destId="{14157108-DEF0-45F1-A519-FD815586C50A}" srcOrd="16" destOrd="0" presId="urn:microsoft.com/office/officeart/2009/3/layout/RandomtoResultProcess"/>
    <dgm:cxn modelId="{775D8CE2-469D-43C4-9937-239EC1A66742}" type="presParOf" srcId="{B08AA6DC-E8F2-4545-BA44-E6D83FD553AA}" destId="{58F141D1-3C0B-447B-A82E-1DB5850374A7}" srcOrd="17" destOrd="0" presId="urn:microsoft.com/office/officeart/2009/3/layout/RandomtoResultProcess"/>
    <dgm:cxn modelId="{6BA5389A-F8AA-41C1-B1EA-431C5BDCB1BA}" type="presParOf" srcId="{B08AA6DC-E8F2-4545-BA44-E6D83FD553AA}" destId="{465CDE97-ECB5-49B9-A739-BB29E95DCEB1}" srcOrd="18" destOrd="0" presId="urn:microsoft.com/office/officeart/2009/3/layout/RandomtoResultProcess"/>
    <dgm:cxn modelId="{1D0FA1F9-C5FD-4B67-BBAF-508031066FCA}" type="presParOf" srcId="{B08AA6DC-E8F2-4545-BA44-E6D83FD553AA}" destId="{BE7DCCF7-89F4-443C-96D8-4AC07EA56AC0}" srcOrd="19" destOrd="0" presId="urn:microsoft.com/office/officeart/2009/3/layout/RandomtoResultProcess"/>
    <dgm:cxn modelId="{E04929D3-957F-4287-8E10-24B62DD765B3}" type="presParOf" srcId="{46409BC7-8E29-4421-AA40-B70D92B0E00C}" destId="{76E28DE8-55B7-47A4-BA76-BA3E2DDDAA6C}" srcOrd="1" destOrd="0" presId="urn:microsoft.com/office/officeart/2009/3/layout/RandomtoResultProcess"/>
    <dgm:cxn modelId="{4B701507-4106-4F0F-B807-0F17EFED92E0}" type="presParOf" srcId="{76E28DE8-55B7-47A4-BA76-BA3E2DDDAA6C}" destId="{C1E1B75A-9297-473E-94B2-46F1F9C04847}" srcOrd="0" destOrd="0" presId="urn:microsoft.com/office/officeart/2009/3/layout/RandomtoResultProcess"/>
    <dgm:cxn modelId="{A8610EEC-05F3-44AE-A75A-834FDFEA29A1}" type="presParOf" srcId="{76E28DE8-55B7-47A4-BA76-BA3E2DDDAA6C}" destId="{EC6E59B9-5C01-4FC8-AC71-296A8BB8FB44}" srcOrd="1" destOrd="0" presId="urn:microsoft.com/office/officeart/2009/3/layout/RandomtoResultProcess"/>
    <dgm:cxn modelId="{0AA2B5A8-B050-410F-BC90-CACBE63511D4}" type="presParOf" srcId="{46409BC7-8E29-4421-AA40-B70D92B0E00C}" destId="{A7CC2700-8CA7-43D9-91E2-6DE8DD532FDB}" srcOrd="2" destOrd="0" presId="urn:microsoft.com/office/officeart/2009/3/layout/RandomtoResultProcess"/>
    <dgm:cxn modelId="{153E6DD1-5B26-47DB-AA93-D97BB9ECD1CB}" type="presParOf" srcId="{46409BC7-8E29-4421-AA40-B70D92B0E00C}" destId="{818F3783-BA63-4998-9A5A-866C5C667E50}" srcOrd="3" destOrd="0" presId="urn:microsoft.com/office/officeart/2009/3/layout/RandomtoResultProcess"/>
    <dgm:cxn modelId="{E9F3F19B-0DD0-4628-974C-9C2DACE3A3B4}" type="presParOf" srcId="{818F3783-BA63-4998-9A5A-866C5C667E50}" destId="{862342EC-29F9-4204-A714-7710669DF5A7}" srcOrd="0" destOrd="0" presId="urn:microsoft.com/office/officeart/2009/3/layout/RandomtoResultProcess"/>
    <dgm:cxn modelId="{B63D10B8-5474-401B-9392-E152D1E2C0FE}" type="presParOf" srcId="{818F3783-BA63-4998-9A5A-866C5C667E50}" destId="{2F248C00-365F-401F-BAB3-2751DE78A0E5}" srcOrd="1" destOrd="0" presId="urn:microsoft.com/office/officeart/2009/3/layout/RandomtoResultProcess"/>
    <dgm:cxn modelId="{81060FE9-B073-47ED-BBDB-B241F9EA61F5}" type="presParOf" srcId="{46409BC7-8E29-4421-AA40-B70D92B0E00C}" destId="{7C584066-9DF2-419D-B889-19F2C12BB5FB}" srcOrd="4" destOrd="0" presId="urn:microsoft.com/office/officeart/2009/3/layout/RandomtoResultProcess"/>
    <dgm:cxn modelId="{C2E65F1D-7844-4507-AEA5-763D5B6F09CE}" type="presParOf" srcId="{7C584066-9DF2-419D-B889-19F2C12BB5FB}" destId="{8C852C16-3F13-4BE3-8C89-B59D2F91E848}" srcOrd="0" destOrd="0" presId="urn:microsoft.com/office/officeart/2009/3/layout/RandomtoResultProcess"/>
    <dgm:cxn modelId="{3FB4776A-DEDE-4668-9376-7417E2E8938E}" type="presParOf" srcId="{7C584066-9DF2-419D-B889-19F2C12BB5FB}" destId="{44A3509D-FAF2-4B1E-AA3D-54705C87990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1BC77-0189-4C9C-B024-B295D1868684}" type="doc">
      <dgm:prSet loTypeId="urn:microsoft.com/office/officeart/2005/8/layout/bProcess4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C4A5DC8-D025-430E-93C3-744B1C70377E}">
      <dgm:prSet phldrT="[Текст]"/>
      <dgm:spPr/>
      <dgm:t>
        <a:bodyPr/>
        <a:lstStyle/>
        <a:p>
          <a:r>
            <a:rPr lang="ru-RU" dirty="0" smtClean="0"/>
            <a:t>Миссия </a:t>
          </a:r>
          <a:endParaRPr lang="ru-RU" dirty="0"/>
        </a:p>
      </dgm:t>
    </dgm:pt>
    <dgm:pt modelId="{4BA5F824-CC43-4447-AE56-3B4E8F9860C2}" type="parTrans" cxnId="{F3308FC6-1E0D-4D3C-A4A6-01E14F0C4E2C}">
      <dgm:prSet/>
      <dgm:spPr/>
      <dgm:t>
        <a:bodyPr/>
        <a:lstStyle/>
        <a:p>
          <a:endParaRPr lang="ru-RU"/>
        </a:p>
      </dgm:t>
    </dgm:pt>
    <dgm:pt modelId="{C2769165-CE7C-4405-8B6B-DA0CD92C9742}" type="sibTrans" cxnId="{F3308FC6-1E0D-4D3C-A4A6-01E14F0C4E2C}">
      <dgm:prSet/>
      <dgm:spPr/>
      <dgm:t>
        <a:bodyPr/>
        <a:lstStyle/>
        <a:p>
          <a:endParaRPr lang="ru-RU"/>
        </a:p>
      </dgm:t>
    </dgm:pt>
    <dgm:pt modelId="{6762705F-1E47-4F5D-8B59-80E61CFC5F84}">
      <dgm:prSet phldrT="[Текст]"/>
      <dgm:spPr/>
      <dgm:t>
        <a:bodyPr/>
        <a:lstStyle/>
        <a:p>
          <a:r>
            <a:rPr lang="ru-RU" dirty="0" smtClean="0"/>
            <a:t>Видение </a:t>
          </a:r>
          <a:endParaRPr lang="ru-RU" dirty="0"/>
        </a:p>
      </dgm:t>
    </dgm:pt>
    <dgm:pt modelId="{1FECCED4-2A59-4215-8571-CFF77C2EB415}" type="parTrans" cxnId="{02F08F31-488E-43FB-8503-834E718088F7}">
      <dgm:prSet/>
      <dgm:spPr/>
      <dgm:t>
        <a:bodyPr/>
        <a:lstStyle/>
        <a:p>
          <a:endParaRPr lang="ru-RU"/>
        </a:p>
      </dgm:t>
    </dgm:pt>
    <dgm:pt modelId="{2162D226-3DAC-4ED7-8A3B-8388E3CFBC66}" type="sibTrans" cxnId="{02F08F31-488E-43FB-8503-834E718088F7}">
      <dgm:prSet/>
      <dgm:spPr/>
      <dgm:t>
        <a:bodyPr/>
        <a:lstStyle/>
        <a:p>
          <a:endParaRPr lang="ru-RU"/>
        </a:p>
      </dgm:t>
    </dgm:pt>
    <dgm:pt modelId="{84060D8D-40A6-4179-B1D2-D547E4991A90}">
      <dgm:prSet phldrT="[Текст]"/>
      <dgm:spPr/>
      <dgm:t>
        <a:bodyPr/>
        <a:lstStyle/>
        <a:p>
          <a:r>
            <a:rPr lang="ru-RU" dirty="0" smtClean="0"/>
            <a:t>Ценности</a:t>
          </a:r>
          <a:endParaRPr lang="ru-RU" dirty="0"/>
        </a:p>
      </dgm:t>
    </dgm:pt>
    <dgm:pt modelId="{22C63A98-5C34-4815-A2E7-32EA0FDB1ADA}" type="parTrans" cxnId="{B84F7528-F830-4976-AC99-BD8DFBF101B7}">
      <dgm:prSet/>
      <dgm:spPr/>
      <dgm:t>
        <a:bodyPr/>
        <a:lstStyle/>
        <a:p>
          <a:endParaRPr lang="ru-RU"/>
        </a:p>
      </dgm:t>
    </dgm:pt>
    <dgm:pt modelId="{9B52704B-68D8-4C30-A792-3BA66219C9A1}" type="sibTrans" cxnId="{B84F7528-F830-4976-AC99-BD8DFBF101B7}">
      <dgm:prSet/>
      <dgm:spPr/>
      <dgm:t>
        <a:bodyPr/>
        <a:lstStyle/>
        <a:p>
          <a:endParaRPr lang="ru-RU"/>
        </a:p>
      </dgm:t>
    </dgm:pt>
    <dgm:pt modelId="{4ED9D5F6-BAE3-46E1-94B9-B774C06FF80B}">
      <dgm:prSet phldrT="[Текст]"/>
      <dgm:spPr/>
      <dgm:t>
        <a:bodyPr/>
        <a:lstStyle/>
        <a:p>
          <a:r>
            <a:rPr lang="ru-RU" dirty="0" smtClean="0"/>
            <a:t>Цели </a:t>
          </a:r>
          <a:endParaRPr lang="ru-RU" dirty="0"/>
        </a:p>
      </dgm:t>
    </dgm:pt>
    <dgm:pt modelId="{4C161582-33C0-4C89-9C50-5BD2C436E948}" type="parTrans" cxnId="{BA661498-8E72-40D3-8621-B335FBD6A60D}">
      <dgm:prSet/>
      <dgm:spPr/>
      <dgm:t>
        <a:bodyPr/>
        <a:lstStyle/>
        <a:p>
          <a:endParaRPr lang="ru-RU"/>
        </a:p>
      </dgm:t>
    </dgm:pt>
    <dgm:pt modelId="{267A6317-BD18-4731-B6C4-24360CD41B41}" type="sibTrans" cxnId="{BA661498-8E72-40D3-8621-B335FBD6A60D}">
      <dgm:prSet/>
      <dgm:spPr/>
      <dgm:t>
        <a:bodyPr/>
        <a:lstStyle/>
        <a:p>
          <a:endParaRPr lang="ru-RU"/>
        </a:p>
      </dgm:t>
    </dgm:pt>
    <dgm:pt modelId="{9DCB6F9C-C3CC-47BA-BB09-6E7C856B803B}">
      <dgm:prSet phldrT="[Текст]"/>
      <dgm:spPr/>
      <dgm:t>
        <a:bodyPr/>
        <a:lstStyle/>
        <a:p>
          <a:r>
            <a:rPr lang="ru-RU" dirty="0" smtClean="0"/>
            <a:t>План действий</a:t>
          </a:r>
          <a:endParaRPr lang="ru-RU" dirty="0"/>
        </a:p>
      </dgm:t>
    </dgm:pt>
    <dgm:pt modelId="{3F2FEB40-33F6-4407-9B1D-3C480276DB73}" type="parTrans" cxnId="{CA921543-FF04-4659-91AD-18FE5F84CBF5}">
      <dgm:prSet/>
      <dgm:spPr/>
      <dgm:t>
        <a:bodyPr/>
        <a:lstStyle/>
        <a:p>
          <a:endParaRPr lang="ru-RU"/>
        </a:p>
      </dgm:t>
    </dgm:pt>
    <dgm:pt modelId="{226F2207-39BC-4027-B54E-763E592C0751}" type="sibTrans" cxnId="{CA921543-FF04-4659-91AD-18FE5F84CBF5}">
      <dgm:prSet/>
      <dgm:spPr/>
      <dgm:t>
        <a:bodyPr/>
        <a:lstStyle/>
        <a:p>
          <a:endParaRPr lang="ru-RU"/>
        </a:p>
      </dgm:t>
    </dgm:pt>
    <dgm:pt modelId="{FD74FEEB-B4DC-4ACD-BED4-FBE4C4F33195}">
      <dgm:prSet phldrT="[Текст]"/>
      <dgm:spPr/>
      <dgm:t>
        <a:bodyPr/>
        <a:lstStyle/>
        <a:p>
          <a:r>
            <a:rPr lang="ru-RU" dirty="0" smtClean="0"/>
            <a:t>Показатели </a:t>
          </a:r>
          <a:endParaRPr lang="ru-RU" dirty="0"/>
        </a:p>
      </dgm:t>
    </dgm:pt>
    <dgm:pt modelId="{22A5AF58-97F1-4217-9F39-443AB8C14C08}" type="parTrans" cxnId="{5F5BAAD4-2587-48BB-B7EC-C02507903215}">
      <dgm:prSet/>
      <dgm:spPr/>
      <dgm:t>
        <a:bodyPr/>
        <a:lstStyle/>
        <a:p>
          <a:endParaRPr lang="ru-RU"/>
        </a:p>
      </dgm:t>
    </dgm:pt>
    <dgm:pt modelId="{5C946720-4A92-481E-9F14-638AE5004D5C}" type="sibTrans" cxnId="{5F5BAAD4-2587-48BB-B7EC-C02507903215}">
      <dgm:prSet/>
      <dgm:spPr/>
      <dgm:t>
        <a:bodyPr/>
        <a:lstStyle/>
        <a:p>
          <a:endParaRPr lang="ru-RU"/>
        </a:p>
      </dgm:t>
    </dgm:pt>
    <dgm:pt modelId="{045A1C2B-B91B-480E-9FAA-E7C4D7E69091}" type="pres">
      <dgm:prSet presAssocID="{0A91BC77-0189-4C9C-B024-B295D1868684}" presName="Name0" presStyleCnt="0">
        <dgm:presLayoutVars>
          <dgm:dir/>
          <dgm:resizeHandles/>
        </dgm:presLayoutVars>
      </dgm:prSet>
      <dgm:spPr/>
    </dgm:pt>
    <dgm:pt modelId="{E206840F-CF65-476D-B2FC-98AA9671BC14}" type="pres">
      <dgm:prSet presAssocID="{DC4A5DC8-D025-430E-93C3-744B1C70377E}" presName="compNode" presStyleCnt="0"/>
      <dgm:spPr/>
    </dgm:pt>
    <dgm:pt modelId="{2619BF26-E317-4A85-8CF5-BC075BDEAF16}" type="pres">
      <dgm:prSet presAssocID="{DC4A5DC8-D025-430E-93C3-744B1C70377E}" presName="dummyConnPt" presStyleCnt="0"/>
      <dgm:spPr/>
    </dgm:pt>
    <dgm:pt modelId="{D38CBE7E-5774-46B2-8E84-61176C555302}" type="pres">
      <dgm:prSet presAssocID="{DC4A5DC8-D025-430E-93C3-744B1C70377E}" presName="node" presStyleLbl="node1" presStyleIdx="0" presStyleCnt="6">
        <dgm:presLayoutVars>
          <dgm:bulletEnabled val="1"/>
        </dgm:presLayoutVars>
      </dgm:prSet>
      <dgm:spPr/>
    </dgm:pt>
    <dgm:pt modelId="{9481C25E-22F7-4AC7-8369-9B94438BBCB5}" type="pres">
      <dgm:prSet presAssocID="{C2769165-CE7C-4405-8B6B-DA0CD92C9742}" presName="sibTrans" presStyleLbl="bgSibTrans2D1" presStyleIdx="0" presStyleCnt="5"/>
      <dgm:spPr/>
    </dgm:pt>
    <dgm:pt modelId="{3E952ACA-AFCD-4283-980F-6DC3EC7F38CD}" type="pres">
      <dgm:prSet presAssocID="{6762705F-1E47-4F5D-8B59-80E61CFC5F84}" presName="compNode" presStyleCnt="0"/>
      <dgm:spPr/>
    </dgm:pt>
    <dgm:pt modelId="{133FDE2C-2F6A-4D4A-AE53-3320FF857ED4}" type="pres">
      <dgm:prSet presAssocID="{6762705F-1E47-4F5D-8B59-80E61CFC5F84}" presName="dummyConnPt" presStyleCnt="0"/>
      <dgm:spPr/>
    </dgm:pt>
    <dgm:pt modelId="{E62EED32-8111-41AB-A99C-4FE22E6153C5}" type="pres">
      <dgm:prSet presAssocID="{6762705F-1E47-4F5D-8B59-80E61CFC5F8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65D32-8A08-4ED3-AAC2-100E69D037D2}" type="pres">
      <dgm:prSet presAssocID="{2162D226-3DAC-4ED7-8A3B-8388E3CFBC66}" presName="sibTrans" presStyleLbl="bgSibTrans2D1" presStyleIdx="1" presStyleCnt="5"/>
      <dgm:spPr/>
    </dgm:pt>
    <dgm:pt modelId="{918611F5-1AF7-447E-824F-814B91DBFE23}" type="pres">
      <dgm:prSet presAssocID="{84060D8D-40A6-4179-B1D2-D547E4991A90}" presName="compNode" presStyleCnt="0"/>
      <dgm:spPr/>
    </dgm:pt>
    <dgm:pt modelId="{8590294E-E972-45EF-85CE-DD8255DC98F7}" type="pres">
      <dgm:prSet presAssocID="{84060D8D-40A6-4179-B1D2-D547E4991A90}" presName="dummyConnPt" presStyleCnt="0"/>
      <dgm:spPr/>
    </dgm:pt>
    <dgm:pt modelId="{8236AA2D-30CF-4CAC-8EF2-A105A9F9F61F}" type="pres">
      <dgm:prSet presAssocID="{84060D8D-40A6-4179-B1D2-D547E4991A90}" presName="node" presStyleLbl="node1" presStyleIdx="2" presStyleCnt="6">
        <dgm:presLayoutVars>
          <dgm:bulletEnabled val="1"/>
        </dgm:presLayoutVars>
      </dgm:prSet>
      <dgm:spPr/>
    </dgm:pt>
    <dgm:pt modelId="{EEF0ECFA-83D2-4F8F-AA6D-978F52E8007F}" type="pres">
      <dgm:prSet presAssocID="{9B52704B-68D8-4C30-A792-3BA66219C9A1}" presName="sibTrans" presStyleLbl="bgSibTrans2D1" presStyleIdx="2" presStyleCnt="5"/>
      <dgm:spPr/>
    </dgm:pt>
    <dgm:pt modelId="{596DDD3C-E27C-437A-92AB-E5777F10021F}" type="pres">
      <dgm:prSet presAssocID="{4ED9D5F6-BAE3-46E1-94B9-B774C06FF80B}" presName="compNode" presStyleCnt="0"/>
      <dgm:spPr/>
    </dgm:pt>
    <dgm:pt modelId="{D5315591-B151-4072-BDD1-9F4DAF1FB14E}" type="pres">
      <dgm:prSet presAssocID="{4ED9D5F6-BAE3-46E1-94B9-B774C06FF80B}" presName="dummyConnPt" presStyleCnt="0"/>
      <dgm:spPr/>
    </dgm:pt>
    <dgm:pt modelId="{C5434E7E-369D-4D6E-AAFD-92AF5F9F45A3}" type="pres">
      <dgm:prSet presAssocID="{4ED9D5F6-BAE3-46E1-94B9-B774C06FF80B}" presName="node" presStyleLbl="node1" presStyleIdx="3" presStyleCnt="6">
        <dgm:presLayoutVars>
          <dgm:bulletEnabled val="1"/>
        </dgm:presLayoutVars>
      </dgm:prSet>
      <dgm:spPr/>
    </dgm:pt>
    <dgm:pt modelId="{B67DAC0B-FF3A-402A-B8CB-545524CA2085}" type="pres">
      <dgm:prSet presAssocID="{267A6317-BD18-4731-B6C4-24360CD41B41}" presName="sibTrans" presStyleLbl="bgSibTrans2D1" presStyleIdx="3" presStyleCnt="5"/>
      <dgm:spPr/>
    </dgm:pt>
    <dgm:pt modelId="{C101A1D2-943C-41DC-93AA-8E744BDF06B4}" type="pres">
      <dgm:prSet presAssocID="{FD74FEEB-B4DC-4ACD-BED4-FBE4C4F33195}" presName="compNode" presStyleCnt="0"/>
      <dgm:spPr/>
    </dgm:pt>
    <dgm:pt modelId="{31968C60-775E-4F29-BFD6-819FB14BB448}" type="pres">
      <dgm:prSet presAssocID="{FD74FEEB-B4DC-4ACD-BED4-FBE4C4F33195}" presName="dummyConnPt" presStyleCnt="0"/>
      <dgm:spPr/>
    </dgm:pt>
    <dgm:pt modelId="{F3658D61-1FF9-4A77-B325-7F19C7B3B02D}" type="pres">
      <dgm:prSet presAssocID="{FD74FEEB-B4DC-4ACD-BED4-FBE4C4F33195}" presName="node" presStyleLbl="node1" presStyleIdx="4" presStyleCnt="6">
        <dgm:presLayoutVars>
          <dgm:bulletEnabled val="1"/>
        </dgm:presLayoutVars>
      </dgm:prSet>
      <dgm:spPr/>
    </dgm:pt>
    <dgm:pt modelId="{9A07A4E2-6E2D-4563-A16A-F916975F6F0C}" type="pres">
      <dgm:prSet presAssocID="{5C946720-4A92-481E-9F14-638AE5004D5C}" presName="sibTrans" presStyleLbl="bgSibTrans2D1" presStyleIdx="4" presStyleCnt="5"/>
      <dgm:spPr/>
    </dgm:pt>
    <dgm:pt modelId="{D61DD192-A338-49C4-9FB9-19B5D1900E51}" type="pres">
      <dgm:prSet presAssocID="{9DCB6F9C-C3CC-47BA-BB09-6E7C856B803B}" presName="compNode" presStyleCnt="0"/>
      <dgm:spPr/>
    </dgm:pt>
    <dgm:pt modelId="{3D9F28C2-0D9F-42A9-9897-97B695473959}" type="pres">
      <dgm:prSet presAssocID="{9DCB6F9C-C3CC-47BA-BB09-6E7C856B803B}" presName="dummyConnPt" presStyleCnt="0"/>
      <dgm:spPr/>
    </dgm:pt>
    <dgm:pt modelId="{0DB0BE93-1C92-47DF-B9EA-985979E5A435}" type="pres">
      <dgm:prSet presAssocID="{9DCB6F9C-C3CC-47BA-BB09-6E7C856B803B}" presName="node" presStyleLbl="node1" presStyleIdx="5" presStyleCnt="6">
        <dgm:presLayoutVars>
          <dgm:bulletEnabled val="1"/>
        </dgm:presLayoutVars>
      </dgm:prSet>
      <dgm:spPr/>
    </dgm:pt>
  </dgm:ptLst>
  <dgm:cxnLst>
    <dgm:cxn modelId="{D4C14F1B-3A71-4453-838B-E81855921C91}" type="presOf" srcId="{0A91BC77-0189-4C9C-B024-B295D1868684}" destId="{045A1C2B-B91B-480E-9FAA-E7C4D7E69091}" srcOrd="0" destOrd="0" presId="urn:microsoft.com/office/officeart/2005/8/layout/bProcess4"/>
    <dgm:cxn modelId="{7E6A92E0-91DE-46FF-A91F-CD45509BB56D}" type="presOf" srcId="{84060D8D-40A6-4179-B1D2-D547E4991A90}" destId="{8236AA2D-30CF-4CAC-8EF2-A105A9F9F61F}" srcOrd="0" destOrd="0" presId="urn:microsoft.com/office/officeart/2005/8/layout/bProcess4"/>
    <dgm:cxn modelId="{3CABA122-89DF-4731-8771-CB655B1F65BD}" type="presOf" srcId="{267A6317-BD18-4731-B6C4-24360CD41B41}" destId="{B67DAC0B-FF3A-402A-B8CB-545524CA2085}" srcOrd="0" destOrd="0" presId="urn:microsoft.com/office/officeart/2005/8/layout/bProcess4"/>
    <dgm:cxn modelId="{CA921543-FF04-4659-91AD-18FE5F84CBF5}" srcId="{0A91BC77-0189-4C9C-B024-B295D1868684}" destId="{9DCB6F9C-C3CC-47BA-BB09-6E7C856B803B}" srcOrd="5" destOrd="0" parTransId="{3F2FEB40-33F6-4407-9B1D-3C480276DB73}" sibTransId="{226F2207-39BC-4027-B54E-763E592C0751}"/>
    <dgm:cxn modelId="{F3308FC6-1E0D-4D3C-A4A6-01E14F0C4E2C}" srcId="{0A91BC77-0189-4C9C-B024-B295D1868684}" destId="{DC4A5DC8-D025-430E-93C3-744B1C70377E}" srcOrd="0" destOrd="0" parTransId="{4BA5F824-CC43-4447-AE56-3B4E8F9860C2}" sibTransId="{C2769165-CE7C-4405-8B6B-DA0CD92C9742}"/>
    <dgm:cxn modelId="{5F5BAAD4-2587-48BB-B7EC-C02507903215}" srcId="{0A91BC77-0189-4C9C-B024-B295D1868684}" destId="{FD74FEEB-B4DC-4ACD-BED4-FBE4C4F33195}" srcOrd="4" destOrd="0" parTransId="{22A5AF58-97F1-4217-9F39-443AB8C14C08}" sibTransId="{5C946720-4A92-481E-9F14-638AE5004D5C}"/>
    <dgm:cxn modelId="{BB1CE456-AAA6-485C-9BCA-865FA55A648C}" type="presOf" srcId="{DC4A5DC8-D025-430E-93C3-744B1C70377E}" destId="{D38CBE7E-5774-46B2-8E84-61176C555302}" srcOrd="0" destOrd="0" presId="urn:microsoft.com/office/officeart/2005/8/layout/bProcess4"/>
    <dgm:cxn modelId="{4550340D-6E44-4247-A1A9-554E27151028}" type="presOf" srcId="{FD74FEEB-B4DC-4ACD-BED4-FBE4C4F33195}" destId="{F3658D61-1FF9-4A77-B325-7F19C7B3B02D}" srcOrd="0" destOrd="0" presId="urn:microsoft.com/office/officeart/2005/8/layout/bProcess4"/>
    <dgm:cxn modelId="{8F5B3E9F-C77D-4814-8BFF-8266A79310F4}" type="presOf" srcId="{9B52704B-68D8-4C30-A792-3BA66219C9A1}" destId="{EEF0ECFA-83D2-4F8F-AA6D-978F52E8007F}" srcOrd="0" destOrd="0" presId="urn:microsoft.com/office/officeart/2005/8/layout/bProcess4"/>
    <dgm:cxn modelId="{BA582F52-1FF6-414E-924B-0A5DDA610A0B}" type="presOf" srcId="{5C946720-4A92-481E-9F14-638AE5004D5C}" destId="{9A07A4E2-6E2D-4563-A16A-F916975F6F0C}" srcOrd="0" destOrd="0" presId="urn:microsoft.com/office/officeart/2005/8/layout/bProcess4"/>
    <dgm:cxn modelId="{E6F3AA93-2D80-4BA7-AF06-B856F0F29283}" type="presOf" srcId="{2162D226-3DAC-4ED7-8A3B-8388E3CFBC66}" destId="{16F65D32-8A08-4ED3-AAC2-100E69D037D2}" srcOrd="0" destOrd="0" presId="urn:microsoft.com/office/officeart/2005/8/layout/bProcess4"/>
    <dgm:cxn modelId="{5614DD8B-ED20-4493-B536-97824D2F4B61}" type="presOf" srcId="{4ED9D5F6-BAE3-46E1-94B9-B774C06FF80B}" destId="{C5434E7E-369D-4D6E-AAFD-92AF5F9F45A3}" srcOrd="0" destOrd="0" presId="urn:microsoft.com/office/officeart/2005/8/layout/bProcess4"/>
    <dgm:cxn modelId="{B84F7528-F830-4976-AC99-BD8DFBF101B7}" srcId="{0A91BC77-0189-4C9C-B024-B295D1868684}" destId="{84060D8D-40A6-4179-B1D2-D547E4991A90}" srcOrd="2" destOrd="0" parTransId="{22C63A98-5C34-4815-A2E7-32EA0FDB1ADA}" sibTransId="{9B52704B-68D8-4C30-A792-3BA66219C9A1}"/>
    <dgm:cxn modelId="{88C35710-153C-4840-801C-C0DF20920D27}" type="presOf" srcId="{C2769165-CE7C-4405-8B6B-DA0CD92C9742}" destId="{9481C25E-22F7-4AC7-8369-9B94438BBCB5}" srcOrd="0" destOrd="0" presId="urn:microsoft.com/office/officeart/2005/8/layout/bProcess4"/>
    <dgm:cxn modelId="{02F08F31-488E-43FB-8503-834E718088F7}" srcId="{0A91BC77-0189-4C9C-B024-B295D1868684}" destId="{6762705F-1E47-4F5D-8B59-80E61CFC5F84}" srcOrd="1" destOrd="0" parTransId="{1FECCED4-2A59-4215-8571-CFF77C2EB415}" sibTransId="{2162D226-3DAC-4ED7-8A3B-8388E3CFBC66}"/>
    <dgm:cxn modelId="{65BFD0BD-CDD0-48A5-B3FF-B8E38C772E3D}" type="presOf" srcId="{6762705F-1E47-4F5D-8B59-80E61CFC5F84}" destId="{E62EED32-8111-41AB-A99C-4FE22E6153C5}" srcOrd="0" destOrd="0" presId="urn:microsoft.com/office/officeart/2005/8/layout/bProcess4"/>
    <dgm:cxn modelId="{E15E3220-46B5-45A9-82DC-160DCCD78C99}" type="presOf" srcId="{9DCB6F9C-C3CC-47BA-BB09-6E7C856B803B}" destId="{0DB0BE93-1C92-47DF-B9EA-985979E5A435}" srcOrd="0" destOrd="0" presId="urn:microsoft.com/office/officeart/2005/8/layout/bProcess4"/>
    <dgm:cxn modelId="{BA661498-8E72-40D3-8621-B335FBD6A60D}" srcId="{0A91BC77-0189-4C9C-B024-B295D1868684}" destId="{4ED9D5F6-BAE3-46E1-94B9-B774C06FF80B}" srcOrd="3" destOrd="0" parTransId="{4C161582-33C0-4C89-9C50-5BD2C436E948}" sibTransId="{267A6317-BD18-4731-B6C4-24360CD41B41}"/>
    <dgm:cxn modelId="{C07571AF-5C13-4601-BEB2-C5F964DDC893}" type="presParOf" srcId="{045A1C2B-B91B-480E-9FAA-E7C4D7E69091}" destId="{E206840F-CF65-476D-B2FC-98AA9671BC14}" srcOrd="0" destOrd="0" presId="urn:microsoft.com/office/officeart/2005/8/layout/bProcess4"/>
    <dgm:cxn modelId="{2A203239-2C94-4B2C-B7F2-0CC9A2DC240B}" type="presParOf" srcId="{E206840F-CF65-476D-B2FC-98AA9671BC14}" destId="{2619BF26-E317-4A85-8CF5-BC075BDEAF16}" srcOrd="0" destOrd="0" presId="urn:microsoft.com/office/officeart/2005/8/layout/bProcess4"/>
    <dgm:cxn modelId="{318EE160-91E0-4F91-B098-ED9338E187DF}" type="presParOf" srcId="{E206840F-CF65-476D-B2FC-98AA9671BC14}" destId="{D38CBE7E-5774-46B2-8E84-61176C555302}" srcOrd="1" destOrd="0" presId="urn:microsoft.com/office/officeart/2005/8/layout/bProcess4"/>
    <dgm:cxn modelId="{648CD8DF-ED2A-40F3-908B-AF954569649E}" type="presParOf" srcId="{045A1C2B-B91B-480E-9FAA-E7C4D7E69091}" destId="{9481C25E-22F7-4AC7-8369-9B94438BBCB5}" srcOrd="1" destOrd="0" presId="urn:microsoft.com/office/officeart/2005/8/layout/bProcess4"/>
    <dgm:cxn modelId="{6EFE584C-2B72-4005-8AFE-C18CB3B04DAE}" type="presParOf" srcId="{045A1C2B-B91B-480E-9FAA-E7C4D7E69091}" destId="{3E952ACA-AFCD-4283-980F-6DC3EC7F38CD}" srcOrd="2" destOrd="0" presId="urn:microsoft.com/office/officeart/2005/8/layout/bProcess4"/>
    <dgm:cxn modelId="{BEFD4E14-4CE5-4EE5-B386-5E23FD53F56B}" type="presParOf" srcId="{3E952ACA-AFCD-4283-980F-6DC3EC7F38CD}" destId="{133FDE2C-2F6A-4D4A-AE53-3320FF857ED4}" srcOrd="0" destOrd="0" presId="urn:microsoft.com/office/officeart/2005/8/layout/bProcess4"/>
    <dgm:cxn modelId="{16F412DC-E582-484D-9D9B-6B85F6D4485F}" type="presParOf" srcId="{3E952ACA-AFCD-4283-980F-6DC3EC7F38CD}" destId="{E62EED32-8111-41AB-A99C-4FE22E6153C5}" srcOrd="1" destOrd="0" presId="urn:microsoft.com/office/officeart/2005/8/layout/bProcess4"/>
    <dgm:cxn modelId="{3828F5D3-B289-4BD2-AA4E-A1893BFB0D87}" type="presParOf" srcId="{045A1C2B-B91B-480E-9FAA-E7C4D7E69091}" destId="{16F65D32-8A08-4ED3-AAC2-100E69D037D2}" srcOrd="3" destOrd="0" presId="urn:microsoft.com/office/officeart/2005/8/layout/bProcess4"/>
    <dgm:cxn modelId="{A96EB09D-6A4E-4B6D-AE92-96B5A2F98260}" type="presParOf" srcId="{045A1C2B-B91B-480E-9FAA-E7C4D7E69091}" destId="{918611F5-1AF7-447E-824F-814B91DBFE23}" srcOrd="4" destOrd="0" presId="urn:microsoft.com/office/officeart/2005/8/layout/bProcess4"/>
    <dgm:cxn modelId="{39408262-F255-456E-9125-D1D5FE021653}" type="presParOf" srcId="{918611F5-1AF7-447E-824F-814B91DBFE23}" destId="{8590294E-E972-45EF-85CE-DD8255DC98F7}" srcOrd="0" destOrd="0" presId="urn:microsoft.com/office/officeart/2005/8/layout/bProcess4"/>
    <dgm:cxn modelId="{6690727E-4BDF-4665-B643-F3FC0D198581}" type="presParOf" srcId="{918611F5-1AF7-447E-824F-814B91DBFE23}" destId="{8236AA2D-30CF-4CAC-8EF2-A105A9F9F61F}" srcOrd="1" destOrd="0" presId="urn:microsoft.com/office/officeart/2005/8/layout/bProcess4"/>
    <dgm:cxn modelId="{C7BAB204-3277-4ED7-81B9-FA31A781AFFA}" type="presParOf" srcId="{045A1C2B-B91B-480E-9FAA-E7C4D7E69091}" destId="{EEF0ECFA-83D2-4F8F-AA6D-978F52E8007F}" srcOrd="5" destOrd="0" presId="urn:microsoft.com/office/officeart/2005/8/layout/bProcess4"/>
    <dgm:cxn modelId="{76D592B7-19EE-41C5-8E3C-7CC32ECBA7AF}" type="presParOf" srcId="{045A1C2B-B91B-480E-9FAA-E7C4D7E69091}" destId="{596DDD3C-E27C-437A-92AB-E5777F10021F}" srcOrd="6" destOrd="0" presId="urn:microsoft.com/office/officeart/2005/8/layout/bProcess4"/>
    <dgm:cxn modelId="{2AD4FC33-D962-4F8E-97AD-3E51A7A3B860}" type="presParOf" srcId="{596DDD3C-E27C-437A-92AB-E5777F10021F}" destId="{D5315591-B151-4072-BDD1-9F4DAF1FB14E}" srcOrd="0" destOrd="0" presId="urn:microsoft.com/office/officeart/2005/8/layout/bProcess4"/>
    <dgm:cxn modelId="{FEE3D37C-4A87-4A95-928F-5A215A8C3873}" type="presParOf" srcId="{596DDD3C-E27C-437A-92AB-E5777F10021F}" destId="{C5434E7E-369D-4D6E-AAFD-92AF5F9F45A3}" srcOrd="1" destOrd="0" presId="urn:microsoft.com/office/officeart/2005/8/layout/bProcess4"/>
    <dgm:cxn modelId="{20E77B99-CE5F-49D3-8002-A5FB3CA17DC9}" type="presParOf" srcId="{045A1C2B-B91B-480E-9FAA-E7C4D7E69091}" destId="{B67DAC0B-FF3A-402A-B8CB-545524CA2085}" srcOrd="7" destOrd="0" presId="urn:microsoft.com/office/officeart/2005/8/layout/bProcess4"/>
    <dgm:cxn modelId="{8160852F-3884-4A7E-9703-2177A70542F2}" type="presParOf" srcId="{045A1C2B-B91B-480E-9FAA-E7C4D7E69091}" destId="{C101A1D2-943C-41DC-93AA-8E744BDF06B4}" srcOrd="8" destOrd="0" presId="urn:microsoft.com/office/officeart/2005/8/layout/bProcess4"/>
    <dgm:cxn modelId="{26CBE963-113E-49F1-A94F-E25E5A800F06}" type="presParOf" srcId="{C101A1D2-943C-41DC-93AA-8E744BDF06B4}" destId="{31968C60-775E-4F29-BFD6-819FB14BB448}" srcOrd="0" destOrd="0" presId="urn:microsoft.com/office/officeart/2005/8/layout/bProcess4"/>
    <dgm:cxn modelId="{65FC4B2A-98A0-4018-992B-149B9C9E2116}" type="presParOf" srcId="{C101A1D2-943C-41DC-93AA-8E744BDF06B4}" destId="{F3658D61-1FF9-4A77-B325-7F19C7B3B02D}" srcOrd="1" destOrd="0" presId="urn:microsoft.com/office/officeart/2005/8/layout/bProcess4"/>
    <dgm:cxn modelId="{E95456C4-DED7-448D-B5C7-EE68AF1B542E}" type="presParOf" srcId="{045A1C2B-B91B-480E-9FAA-E7C4D7E69091}" destId="{9A07A4E2-6E2D-4563-A16A-F916975F6F0C}" srcOrd="9" destOrd="0" presId="urn:microsoft.com/office/officeart/2005/8/layout/bProcess4"/>
    <dgm:cxn modelId="{74A4D55A-88BA-493A-91F6-0D97F64BA967}" type="presParOf" srcId="{045A1C2B-B91B-480E-9FAA-E7C4D7E69091}" destId="{D61DD192-A338-49C4-9FB9-19B5D1900E51}" srcOrd="10" destOrd="0" presId="urn:microsoft.com/office/officeart/2005/8/layout/bProcess4"/>
    <dgm:cxn modelId="{93071077-1FC6-4822-80CE-726229771912}" type="presParOf" srcId="{D61DD192-A338-49C4-9FB9-19B5D1900E51}" destId="{3D9F28C2-0D9F-42A9-9897-97B695473959}" srcOrd="0" destOrd="0" presId="urn:microsoft.com/office/officeart/2005/8/layout/bProcess4"/>
    <dgm:cxn modelId="{8E029616-FB86-446B-9F28-C3A96F78C514}" type="presParOf" srcId="{D61DD192-A338-49C4-9FB9-19B5D1900E51}" destId="{0DB0BE93-1C92-47DF-B9EA-985979E5A43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36292-2EBC-4EBB-B715-A6DED23F015E}" type="doc">
      <dgm:prSet loTypeId="urn:microsoft.com/office/officeart/2005/8/layout/hierarchy4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7ABEC0-4B98-45A1-B8F7-4F8C6DE01DE4}">
      <dgm:prSet phldrT="[Текст]"/>
      <dgm:spPr/>
      <dgm:t>
        <a:bodyPr/>
        <a:lstStyle/>
        <a:p>
          <a:r>
            <a:rPr lang="ru-RU" dirty="0" smtClean="0"/>
            <a:t>Риск может быть</a:t>
          </a:r>
          <a:endParaRPr lang="ru-RU" dirty="0"/>
        </a:p>
      </dgm:t>
    </dgm:pt>
    <dgm:pt modelId="{BB9AB8E8-DC0E-4EEF-8472-DDDF5B230016}" type="parTrans" cxnId="{1CA970A6-9297-4852-8930-F4CE41A7D838}">
      <dgm:prSet/>
      <dgm:spPr/>
      <dgm:t>
        <a:bodyPr/>
        <a:lstStyle/>
        <a:p>
          <a:endParaRPr lang="ru-RU"/>
        </a:p>
      </dgm:t>
    </dgm:pt>
    <dgm:pt modelId="{83BA6C73-9DDD-4B8A-B106-58153CD9C564}" type="sibTrans" cxnId="{1CA970A6-9297-4852-8930-F4CE41A7D838}">
      <dgm:prSet/>
      <dgm:spPr/>
      <dgm:t>
        <a:bodyPr/>
        <a:lstStyle/>
        <a:p>
          <a:endParaRPr lang="ru-RU"/>
        </a:p>
      </dgm:t>
    </dgm:pt>
    <dgm:pt modelId="{FC702653-8B9C-48EE-9359-5AD8900D5BD0}">
      <dgm:prSet phldrT="[Текст]"/>
      <dgm:spPr/>
      <dgm:t>
        <a:bodyPr/>
        <a:lstStyle/>
        <a:p>
          <a:r>
            <a:rPr lang="ru-RU" dirty="0" smtClean="0"/>
            <a:t>Спекулятивным </a:t>
          </a:r>
          <a:endParaRPr lang="ru-RU" dirty="0"/>
        </a:p>
      </dgm:t>
    </dgm:pt>
    <dgm:pt modelId="{50B3EE98-A2E0-422B-9C7C-F3F02E318E28}" type="parTrans" cxnId="{4BB292F5-DAFC-45AE-84BF-066344B8817E}">
      <dgm:prSet/>
      <dgm:spPr/>
      <dgm:t>
        <a:bodyPr/>
        <a:lstStyle/>
        <a:p>
          <a:endParaRPr lang="ru-RU"/>
        </a:p>
      </dgm:t>
    </dgm:pt>
    <dgm:pt modelId="{ECB6C62E-EAB4-4C79-A2DE-D859AA0B04EC}" type="sibTrans" cxnId="{4BB292F5-DAFC-45AE-84BF-066344B8817E}">
      <dgm:prSet/>
      <dgm:spPr/>
      <dgm:t>
        <a:bodyPr/>
        <a:lstStyle/>
        <a:p>
          <a:endParaRPr lang="ru-RU"/>
        </a:p>
      </dgm:t>
    </dgm:pt>
    <dgm:pt modelId="{E8E064BF-DC02-4181-B589-8EC2DDBE7EEF}">
      <dgm:prSet phldrT="[Текст]"/>
      <dgm:spPr/>
      <dgm:t>
        <a:bodyPr/>
        <a:lstStyle/>
        <a:p>
          <a:r>
            <a:rPr lang="ru-RU" dirty="0" smtClean="0"/>
            <a:t>Выигрыш </a:t>
          </a:r>
          <a:endParaRPr lang="ru-RU" dirty="0"/>
        </a:p>
      </dgm:t>
    </dgm:pt>
    <dgm:pt modelId="{F91DD88C-B3B7-49DF-A6CF-CA84E39242C3}" type="parTrans" cxnId="{484DCC38-BF2D-4252-A4C1-B4EE4F3EBB71}">
      <dgm:prSet/>
      <dgm:spPr/>
      <dgm:t>
        <a:bodyPr/>
        <a:lstStyle/>
        <a:p>
          <a:endParaRPr lang="ru-RU"/>
        </a:p>
      </dgm:t>
    </dgm:pt>
    <dgm:pt modelId="{DF246EC4-579E-4C6A-8D89-3B2965301963}" type="sibTrans" cxnId="{484DCC38-BF2D-4252-A4C1-B4EE4F3EBB71}">
      <dgm:prSet/>
      <dgm:spPr/>
      <dgm:t>
        <a:bodyPr/>
        <a:lstStyle/>
        <a:p>
          <a:endParaRPr lang="ru-RU"/>
        </a:p>
      </dgm:t>
    </dgm:pt>
    <dgm:pt modelId="{91C70024-FCDF-4A96-8C36-1A80B74DBF60}">
      <dgm:prSet phldrT="[Текст]"/>
      <dgm:spPr/>
      <dgm:t>
        <a:bodyPr/>
        <a:lstStyle/>
        <a:p>
          <a:r>
            <a:rPr lang="ru-RU" dirty="0" smtClean="0"/>
            <a:t>Проигрыш </a:t>
          </a:r>
          <a:endParaRPr lang="ru-RU" dirty="0"/>
        </a:p>
      </dgm:t>
    </dgm:pt>
    <dgm:pt modelId="{94C0EC3D-3479-4C5A-B4D0-67EB446459D1}" type="parTrans" cxnId="{C38F8403-F09A-46C6-AA23-21BAF9A8319A}">
      <dgm:prSet/>
      <dgm:spPr/>
      <dgm:t>
        <a:bodyPr/>
        <a:lstStyle/>
        <a:p>
          <a:endParaRPr lang="ru-RU"/>
        </a:p>
      </dgm:t>
    </dgm:pt>
    <dgm:pt modelId="{49323D47-F45F-4E70-A3D4-DA5DB34C9687}" type="sibTrans" cxnId="{C38F8403-F09A-46C6-AA23-21BAF9A8319A}">
      <dgm:prSet/>
      <dgm:spPr/>
      <dgm:t>
        <a:bodyPr/>
        <a:lstStyle/>
        <a:p>
          <a:endParaRPr lang="ru-RU"/>
        </a:p>
      </dgm:t>
    </dgm:pt>
    <dgm:pt modelId="{8C22F0A4-E1F3-43AA-9129-0819F4F2A7CC}">
      <dgm:prSet phldrT="[Текст]"/>
      <dgm:spPr/>
      <dgm:t>
        <a:bodyPr/>
        <a:lstStyle/>
        <a:p>
          <a:r>
            <a:rPr lang="ru-RU" dirty="0" smtClean="0"/>
            <a:t>Чистым </a:t>
          </a:r>
          <a:endParaRPr lang="ru-RU" dirty="0"/>
        </a:p>
      </dgm:t>
    </dgm:pt>
    <dgm:pt modelId="{45DBA404-2403-452F-ACCF-FD5DEF9853C4}" type="parTrans" cxnId="{4E0B0093-852B-486A-853F-3A43175BE183}">
      <dgm:prSet/>
      <dgm:spPr/>
      <dgm:t>
        <a:bodyPr/>
        <a:lstStyle/>
        <a:p>
          <a:endParaRPr lang="ru-RU"/>
        </a:p>
      </dgm:t>
    </dgm:pt>
    <dgm:pt modelId="{216D8DB0-59F3-42EB-93A2-7B2FCCFC4948}" type="sibTrans" cxnId="{4E0B0093-852B-486A-853F-3A43175BE183}">
      <dgm:prSet/>
      <dgm:spPr/>
      <dgm:t>
        <a:bodyPr/>
        <a:lstStyle/>
        <a:p>
          <a:endParaRPr lang="ru-RU"/>
        </a:p>
      </dgm:t>
    </dgm:pt>
    <dgm:pt modelId="{3CB47A8B-B622-4852-84B7-62165C038FB9}">
      <dgm:prSet phldrT="[Текст]"/>
      <dgm:spPr/>
      <dgm:t>
        <a:bodyPr/>
        <a:lstStyle/>
        <a:p>
          <a:r>
            <a:rPr lang="ru-RU" dirty="0" smtClean="0"/>
            <a:t>Только проигрыш</a:t>
          </a:r>
          <a:endParaRPr lang="ru-RU" dirty="0"/>
        </a:p>
      </dgm:t>
    </dgm:pt>
    <dgm:pt modelId="{0BB39413-7DA6-4064-BF22-BAE1BD8E57F1}" type="parTrans" cxnId="{21D8D01D-1D61-4C20-903E-354F2D0B5A64}">
      <dgm:prSet/>
      <dgm:spPr/>
      <dgm:t>
        <a:bodyPr/>
        <a:lstStyle/>
        <a:p>
          <a:endParaRPr lang="ru-RU"/>
        </a:p>
      </dgm:t>
    </dgm:pt>
    <dgm:pt modelId="{9FB95D8F-F4B9-4CB4-B8A0-747D9B46DD3A}" type="sibTrans" cxnId="{21D8D01D-1D61-4C20-903E-354F2D0B5A64}">
      <dgm:prSet/>
      <dgm:spPr/>
      <dgm:t>
        <a:bodyPr/>
        <a:lstStyle/>
        <a:p>
          <a:endParaRPr lang="ru-RU"/>
        </a:p>
      </dgm:t>
    </dgm:pt>
    <dgm:pt modelId="{0BE722B8-9275-4A49-813A-775574C3F56E}" type="pres">
      <dgm:prSet presAssocID="{75536292-2EBC-4EBB-B715-A6DED23F01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7AE8FE-A564-4E3C-A1E2-9FDEC1E9B824}" type="pres">
      <dgm:prSet presAssocID="{057ABEC0-4B98-45A1-B8F7-4F8C6DE01DE4}" presName="vertOne" presStyleCnt="0"/>
      <dgm:spPr/>
    </dgm:pt>
    <dgm:pt modelId="{4EB1B05D-DC63-49FD-917A-F48A277EE16D}" type="pres">
      <dgm:prSet presAssocID="{057ABEC0-4B98-45A1-B8F7-4F8C6DE01DE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C53E06-2BE7-470D-BB8C-1CB4F9A89324}" type="pres">
      <dgm:prSet presAssocID="{057ABEC0-4B98-45A1-B8F7-4F8C6DE01DE4}" presName="parTransOne" presStyleCnt="0"/>
      <dgm:spPr/>
    </dgm:pt>
    <dgm:pt modelId="{4919160B-1D5A-47A3-88CA-F15C7E421F89}" type="pres">
      <dgm:prSet presAssocID="{057ABEC0-4B98-45A1-B8F7-4F8C6DE01DE4}" presName="horzOne" presStyleCnt="0"/>
      <dgm:spPr/>
    </dgm:pt>
    <dgm:pt modelId="{DCE644E3-D9A0-495F-A662-37CE59A1FE25}" type="pres">
      <dgm:prSet presAssocID="{FC702653-8B9C-48EE-9359-5AD8900D5BD0}" presName="vertTwo" presStyleCnt="0"/>
      <dgm:spPr/>
    </dgm:pt>
    <dgm:pt modelId="{D082D2B9-88AC-48DE-9435-3A0AB0E85369}" type="pres">
      <dgm:prSet presAssocID="{FC702653-8B9C-48EE-9359-5AD8900D5BD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B51D19-1351-49F0-A1B3-A372524C4822}" type="pres">
      <dgm:prSet presAssocID="{FC702653-8B9C-48EE-9359-5AD8900D5BD0}" presName="parTransTwo" presStyleCnt="0"/>
      <dgm:spPr/>
    </dgm:pt>
    <dgm:pt modelId="{A1CBA9D1-4CBB-4BFB-95D6-B56E7C24C0F4}" type="pres">
      <dgm:prSet presAssocID="{FC702653-8B9C-48EE-9359-5AD8900D5BD0}" presName="horzTwo" presStyleCnt="0"/>
      <dgm:spPr/>
    </dgm:pt>
    <dgm:pt modelId="{27C2BDFC-D697-44AF-98D1-325A737BD580}" type="pres">
      <dgm:prSet presAssocID="{E8E064BF-DC02-4181-B589-8EC2DDBE7EEF}" presName="vertThree" presStyleCnt="0"/>
      <dgm:spPr/>
    </dgm:pt>
    <dgm:pt modelId="{C0DAB526-D47F-4AE6-A3FA-B89F69C0EAEC}" type="pres">
      <dgm:prSet presAssocID="{E8E064BF-DC02-4181-B589-8EC2DDBE7EE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0DD6D5-A16D-41D7-809D-99D2B9F6100C}" type="pres">
      <dgm:prSet presAssocID="{E8E064BF-DC02-4181-B589-8EC2DDBE7EEF}" presName="horzThree" presStyleCnt="0"/>
      <dgm:spPr/>
    </dgm:pt>
    <dgm:pt modelId="{D06EFB0D-5867-41B8-8D15-8DC299D14A4E}" type="pres">
      <dgm:prSet presAssocID="{DF246EC4-579E-4C6A-8D89-3B2965301963}" presName="sibSpaceThree" presStyleCnt="0"/>
      <dgm:spPr/>
    </dgm:pt>
    <dgm:pt modelId="{497A63B1-3123-4638-8CEC-E2F1A60D3C65}" type="pres">
      <dgm:prSet presAssocID="{91C70024-FCDF-4A96-8C36-1A80B74DBF60}" presName="vertThree" presStyleCnt="0"/>
      <dgm:spPr/>
    </dgm:pt>
    <dgm:pt modelId="{F0AAAD6B-F872-43AE-95DE-C313816505A8}" type="pres">
      <dgm:prSet presAssocID="{91C70024-FCDF-4A96-8C36-1A80B74DBF6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BBB35-675E-41C7-90CF-1E672A49EA50}" type="pres">
      <dgm:prSet presAssocID="{91C70024-FCDF-4A96-8C36-1A80B74DBF60}" presName="horzThree" presStyleCnt="0"/>
      <dgm:spPr/>
    </dgm:pt>
    <dgm:pt modelId="{DBFB361D-9D7E-4755-9148-BE2D2CAE80E4}" type="pres">
      <dgm:prSet presAssocID="{ECB6C62E-EAB4-4C79-A2DE-D859AA0B04EC}" presName="sibSpaceTwo" presStyleCnt="0"/>
      <dgm:spPr/>
    </dgm:pt>
    <dgm:pt modelId="{F06CD838-17A8-4596-829E-84D57983561E}" type="pres">
      <dgm:prSet presAssocID="{8C22F0A4-E1F3-43AA-9129-0819F4F2A7CC}" presName="vertTwo" presStyleCnt="0"/>
      <dgm:spPr/>
    </dgm:pt>
    <dgm:pt modelId="{05B5471B-1753-460D-8C91-CC1CDC53E9F2}" type="pres">
      <dgm:prSet presAssocID="{8C22F0A4-E1F3-43AA-9129-0819F4F2A7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034800-DF49-46CE-9872-A53A69912BD7}" type="pres">
      <dgm:prSet presAssocID="{8C22F0A4-E1F3-43AA-9129-0819F4F2A7CC}" presName="parTransTwo" presStyleCnt="0"/>
      <dgm:spPr/>
    </dgm:pt>
    <dgm:pt modelId="{5D9D9F55-4F2F-436B-AFA9-11741EF69C96}" type="pres">
      <dgm:prSet presAssocID="{8C22F0A4-E1F3-43AA-9129-0819F4F2A7CC}" presName="horzTwo" presStyleCnt="0"/>
      <dgm:spPr/>
    </dgm:pt>
    <dgm:pt modelId="{5EB0AF43-9C8D-407E-AF50-0BA19623A9A0}" type="pres">
      <dgm:prSet presAssocID="{3CB47A8B-B622-4852-84B7-62165C038FB9}" presName="vertThree" presStyleCnt="0"/>
      <dgm:spPr/>
    </dgm:pt>
    <dgm:pt modelId="{20CA6D1A-182E-4C4C-8929-16E6D9ABE4A7}" type="pres">
      <dgm:prSet presAssocID="{3CB47A8B-B622-4852-84B7-62165C038FB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A97DE-A5FA-4401-8255-5C5A234AB082}" type="pres">
      <dgm:prSet presAssocID="{3CB47A8B-B622-4852-84B7-62165C038FB9}" presName="horzThree" presStyleCnt="0"/>
      <dgm:spPr/>
    </dgm:pt>
  </dgm:ptLst>
  <dgm:cxnLst>
    <dgm:cxn modelId="{6F2E1841-7D9F-4CE2-B058-686BD25EE93C}" type="presOf" srcId="{75536292-2EBC-4EBB-B715-A6DED23F015E}" destId="{0BE722B8-9275-4A49-813A-775574C3F56E}" srcOrd="0" destOrd="0" presId="urn:microsoft.com/office/officeart/2005/8/layout/hierarchy4"/>
    <dgm:cxn modelId="{398ED209-EB6D-4477-9EC2-65DFBC68A229}" type="presOf" srcId="{E8E064BF-DC02-4181-B589-8EC2DDBE7EEF}" destId="{C0DAB526-D47F-4AE6-A3FA-B89F69C0EAEC}" srcOrd="0" destOrd="0" presId="urn:microsoft.com/office/officeart/2005/8/layout/hierarchy4"/>
    <dgm:cxn modelId="{1CA970A6-9297-4852-8930-F4CE41A7D838}" srcId="{75536292-2EBC-4EBB-B715-A6DED23F015E}" destId="{057ABEC0-4B98-45A1-B8F7-4F8C6DE01DE4}" srcOrd="0" destOrd="0" parTransId="{BB9AB8E8-DC0E-4EEF-8472-DDDF5B230016}" sibTransId="{83BA6C73-9DDD-4B8A-B106-58153CD9C564}"/>
    <dgm:cxn modelId="{DF42B6AF-1565-4F3D-A752-72457E96E499}" type="presOf" srcId="{8C22F0A4-E1F3-43AA-9129-0819F4F2A7CC}" destId="{05B5471B-1753-460D-8C91-CC1CDC53E9F2}" srcOrd="0" destOrd="0" presId="urn:microsoft.com/office/officeart/2005/8/layout/hierarchy4"/>
    <dgm:cxn modelId="{A019A9F3-D72B-48FD-AA28-CF0BA3EDB9CE}" type="presOf" srcId="{91C70024-FCDF-4A96-8C36-1A80B74DBF60}" destId="{F0AAAD6B-F872-43AE-95DE-C313816505A8}" srcOrd="0" destOrd="0" presId="urn:microsoft.com/office/officeart/2005/8/layout/hierarchy4"/>
    <dgm:cxn modelId="{E46D3839-2562-46BA-AF78-AB0FE995A615}" type="presOf" srcId="{FC702653-8B9C-48EE-9359-5AD8900D5BD0}" destId="{D082D2B9-88AC-48DE-9435-3A0AB0E85369}" srcOrd="0" destOrd="0" presId="urn:microsoft.com/office/officeart/2005/8/layout/hierarchy4"/>
    <dgm:cxn modelId="{4BB292F5-DAFC-45AE-84BF-066344B8817E}" srcId="{057ABEC0-4B98-45A1-B8F7-4F8C6DE01DE4}" destId="{FC702653-8B9C-48EE-9359-5AD8900D5BD0}" srcOrd="0" destOrd="0" parTransId="{50B3EE98-A2E0-422B-9C7C-F3F02E318E28}" sibTransId="{ECB6C62E-EAB4-4C79-A2DE-D859AA0B04EC}"/>
    <dgm:cxn modelId="{484DCC38-BF2D-4252-A4C1-B4EE4F3EBB71}" srcId="{FC702653-8B9C-48EE-9359-5AD8900D5BD0}" destId="{E8E064BF-DC02-4181-B589-8EC2DDBE7EEF}" srcOrd="0" destOrd="0" parTransId="{F91DD88C-B3B7-49DF-A6CF-CA84E39242C3}" sibTransId="{DF246EC4-579E-4C6A-8D89-3B2965301963}"/>
    <dgm:cxn modelId="{6C137816-17BB-41DD-89AE-2DDF716F35CE}" type="presOf" srcId="{3CB47A8B-B622-4852-84B7-62165C038FB9}" destId="{20CA6D1A-182E-4C4C-8929-16E6D9ABE4A7}" srcOrd="0" destOrd="0" presId="urn:microsoft.com/office/officeart/2005/8/layout/hierarchy4"/>
    <dgm:cxn modelId="{BC3C0696-8D58-485E-9D2E-8E3847657A15}" type="presOf" srcId="{057ABEC0-4B98-45A1-B8F7-4F8C6DE01DE4}" destId="{4EB1B05D-DC63-49FD-917A-F48A277EE16D}" srcOrd="0" destOrd="0" presId="urn:microsoft.com/office/officeart/2005/8/layout/hierarchy4"/>
    <dgm:cxn modelId="{4E0B0093-852B-486A-853F-3A43175BE183}" srcId="{057ABEC0-4B98-45A1-B8F7-4F8C6DE01DE4}" destId="{8C22F0A4-E1F3-43AA-9129-0819F4F2A7CC}" srcOrd="1" destOrd="0" parTransId="{45DBA404-2403-452F-ACCF-FD5DEF9853C4}" sibTransId="{216D8DB0-59F3-42EB-93A2-7B2FCCFC4948}"/>
    <dgm:cxn modelId="{21D8D01D-1D61-4C20-903E-354F2D0B5A64}" srcId="{8C22F0A4-E1F3-43AA-9129-0819F4F2A7CC}" destId="{3CB47A8B-B622-4852-84B7-62165C038FB9}" srcOrd="0" destOrd="0" parTransId="{0BB39413-7DA6-4064-BF22-BAE1BD8E57F1}" sibTransId="{9FB95D8F-F4B9-4CB4-B8A0-747D9B46DD3A}"/>
    <dgm:cxn modelId="{C38F8403-F09A-46C6-AA23-21BAF9A8319A}" srcId="{FC702653-8B9C-48EE-9359-5AD8900D5BD0}" destId="{91C70024-FCDF-4A96-8C36-1A80B74DBF60}" srcOrd="1" destOrd="0" parTransId="{94C0EC3D-3479-4C5A-B4D0-67EB446459D1}" sibTransId="{49323D47-F45F-4E70-A3D4-DA5DB34C9687}"/>
    <dgm:cxn modelId="{BB764A40-3E4E-40F5-B409-A1FA84B4065F}" type="presParOf" srcId="{0BE722B8-9275-4A49-813A-775574C3F56E}" destId="{167AE8FE-A564-4E3C-A1E2-9FDEC1E9B824}" srcOrd="0" destOrd="0" presId="urn:microsoft.com/office/officeart/2005/8/layout/hierarchy4"/>
    <dgm:cxn modelId="{BA3F7765-6D75-4CDF-8E1F-9DE254021BD3}" type="presParOf" srcId="{167AE8FE-A564-4E3C-A1E2-9FDEC1E9B824}" destId="{4EB1B05D-DC63-49FD-917A-F48A277EE16D}" srcOrd="0" destOrd="0" presId="urn:microsoft.com/office/officeart/2005/8/layout/hierarchy4"/>
    <dgm:cxn modelId="{31E876D4-49AF-4289-8945-2D07405313A9}" type="presParOf" srcId="{167AE8FE-A564-4E3C-A1E2-9FDEC1E9B824}" destId="{7EC53E06-2BE7-470D-BB8C-1CB4F9A89324}" srcOrd="1" destOrd="0" presId="urn:microsoft.com/office/officeart/2005/8/layout/hierarchy4"/>
    <dgm:cxn modelId="{646A5481-EE91-4A50-99D3-8B5E763BA0F6}" type="presParOf" srcId="{167AE8FE-A564-4E3C-A1E2-9FDEC1E9B824}" destId="{4919160B-1D5A-47A3-88CA-F15C7E421F89}" srcOrd="2" destOrd="0" presId="urn:microsoft.com/office/officeart/2005/8/layout/hierarchy4"/>
    <dgm:cxn modelId="{92EC1BB3-A8D0-4ED3-A13D-6D32357C8F55}" type="presParOf" srcId="{4919160B-1D5A-47A3-88CA-F15C7E421F89}" destId="{DCE644E3-D9A0-495F-A662-37CE59A1FE25}" srcOrd="0" destOrd="0" presId="urn:microsoft.com/office/officeart/2005/8/layout/hierarchy4"/>
    <dgm:cxn modelId="{E7D35760-B93D-47FA-B069-1B7191D3CCA9}" type="presParOf" srcId="{DCE644E3-D9A0-495F-A662-37CE59A1FE25}" destId="{D082D2B9-88AC-48DE-9435-3A0AB0E85369}" srcOrd="0" destOrd="0" presId="urn:microsoft.com/office/officeart/2005/8/layout/hierarchy4"/>
    <dgm:cxn modelId="{CF275437-20AD-47DE-9256-34B6CF9F463C}" type="presParOf" srcId="{DCE644E3-D9A0-495F-A662-37CE59A1FE25}" destId="{1AB51D19-1351-49F0-A1B3-A372524C4822}" srcOrd="1" destOrd="0" presId="urn:microsoft.com/office/officeart/2005/8/layout/hierarchy4"/>
    <dgm:cxn modelId="{218BD8CF-8244-455C-83A0-953E5275FDEA}" type="presParOf" srcId="{DCE644E3-D9A0-495F-A662-37CE59A1FE25}" destId="{A1CBA9D1-4CBB-4BFB-95D6-B56E7C24C0F4}" srcOrd="2" destOrd="0" presId="urn:microsoft.com/office/officeart/2005/8/layout/hierarchy4"/>
    <dgm:cxn modelId="{10852BB0-17CF-4BD1-B39D-061A3A28092B}" type="presParOf" srcId="{A1CBA9D1-4CBB-4BFB-95D6-B56E7C24C0F4}" destId="{27C2BDFC-D697-44AF-98D1-325A737BD580}" srcOrd="0" destOrd="0" presId="urn:microsoft.com/office/officeart/2005/8/layout/hierarchy4"/>
    <dgm:cxn modelId="{E2EC2BC6-1C80-4D68-90B6-3741E505C22F}" type="presParOf" srcId="{27C2BDFC-D697-44AF-98D1-325A737BD580}" destId="{C0DAB526-D47F-4AE6-A3FA-B89F69C0EAEC}" srcOrd="0" destOrd="0" presId="urn:microsoft.com/office/officeart/2005/8/layout/hierarchy4"/>
    <dgm:cxn modelId="{6C5A6F0A-B3D8-4B63-BAD9-A121D5320804}" type="presParOf" srcId="{27C2BDFC-D697-44AF-98D1-325A737BD580}" destId="{AA0DD6D5-A16D-41D7-809D-99D2B9F6100C}" srcOrd="1" destOrd="0" presId="urn:microsoft.com/office/officeart/2005/8/layout/hierarchy4"/>
    <dgm:cxn modelId="{A4280C94-774E-4379-9750-9196F83B9D37}" type="presParOf" srcId="{A1CBA9D1-4CBB-4BFB-95D6-B56E7C24C0F4}" destId="{D06EFB0D-5867-41B8-8D15-8DC299D14A4E}" srcOrd="1" destOrd="0" presId="urn:microsoft.com/office/officeart/2005/8/layout/hierarchy4"/>
    <dgm:cxn modelId="{5EEB51CD-B02B-4CB9-844B-9D3BE5BDBF36}" type="presParOf" srcId="{A1CBA9D1-4CBB-4BFB-95D6-B56E7C24C0F4}" destId="{497A63B1-3123-4638-8CEC-E2F1A60D3C65}" srcOrd="2" destOrd="0" presId="urn:microsoft.com/office/officeart/2005/8/layout/hierarchy4"/>
    <dgm:cxn modelId="{7BC39A1A-8993-442B-BF17-10C562412629}" type="presParOf" srcId="{497A63B1-3123-4638-8CEC-E2F1A60D3C65}" destId="{F0AAAD6B-F872-43AE-95DE-C313816505A8}" srcOrd="0" destOrd="0" presId="urn:microsoft.com/office/officeart/2005/8/layout/hierarchy4"/>
    <dgm:cxn modelId="{F8ECEDE0-B07F-440D-B943-B59500EAC726}" type="presParOf" srcId="{497A63B1-3123-4638-8CEC-E2F1A60D3C65}" destId="{F99BBB35-675E-41C7-90CF-1E672A49EA50}" srcOrd="1" destOrd="0" presId="urn:microsoft.com/office/officeart/2005/8/layout/hierarchy4"/>
    <dgm:cxn modelId="{69FD646B-9972-4BD6-A298-E17ACD51F493}" type="presParOf" srcId="{4919160B-1D5A-47A3-88CA-F15C7E421F89}" destId="{DBFB361D-9D7E-4755-9148-BE2D2CAE80E4}" srcOrd="1" destOrd="0" presId="urn:microsoft.com/office/officeart/2005/8/layout/hierarchy4"/>
    <dgm:cxn modelId="{927DAA84-AE2A-4B91-8FEF-92B2A2252F23}" type="presParOf" srcId="{4919160B-1D5A-47A3-88CA-F15C7E421F89}" destId="{F06CD838-17A8-4596-829E-84D57983561E}" srcOrd="2" destOrd="0" presId="urn:microsoft.com/office/officeart/2005/8/layout/hierarchy4"/>
    <dgm:cxn modelId="{081BFA6C-6375-4110-A299-35853B7DB78A}" type="presParOf" srcId="{F06CD838-17A8-4596-829E-84D57983561E}" destId="{05B5471B-1753-460D-8C91-CC1CDC53E9F2}" srcOrd="0" destOrd="0" presId="urn:microsoft.com/office/officeart/2005/8/layout/hierarchy4"/>
    <dgm:cxn modelId="{14DEEE01-77A0-4EA3-B13D-64AE318639EE}" type="presParOf" srcId="{F06CD838-17A8-4596-829E-84D57983561E}" destId="{6E034800-DF49-46CE-9872-A53A69912BD7}" srcOrd="1" destOrd="0" presId="urn:microsoft.com/office/officeart/2005/8/layout/hierarchy4"/>
    <dgm:cxn modelId="{A34E601B-4283-43DB-8A2C-24363068B3C6}" type="presParOf" srcId="{F06CD838-17A8-4596-829E-84D57983561E}" destId="{5D9D9F55-4F2F-436B-AFA9-11741EF69C96}" srcOrd="2" destOrd="0" presId="urn:microsoft.com/office/officeart/2005/8/layout/hierarchy4"/>
    <dgm:cxn modelId="{EFE56AB2-07D4-4B31-9752-CB4A3F77E3F8}" type="presParOf" srcId="{5D9D9F55-4F2F-436B-AFA9-11741EF69C96}" destId="{5EB0AF43-9C8D-407E-AF50-0BA19623A9A0}" srcOrd="0" destOrd="0" presId="urn:microsoft.com/office/officeart/2005/8/layout/hierarchy4"/>
    <dgm:cxn modelId="{AA81E025-C494-4FC5-963F-238E1B990377}" type="presParOf" srcId="{5EB0AF43-9C8D-407E-AF50-0BA19623A9A0}" destId="{20CA6D1A-182E-4C4C-8929-16E6D9ABE4A7}" srcOrd="0" destOrd="0" presId="urn:microsoft.com/office/officeart/2005/8/layout/hierarchy4"/>
    <dgm:cxn modelId="{32DEFFE2-E392-4D3E-84CD-F90737ED91B2}" type="presParOf" srcId="{5EB0AF43-9C8D-407E-AF50-0BA19623A9A0}" destId="{918A97DE-A5FA-4401-8255-5C5A234AB0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9C0AC4-5E74-4DA9-A5A9-55B9B78E3DC5}" type="doc">
      <dgm:prSet loTypeId="urn:microsoft.com/office/officeart/2009/3/layout/PlusandMinus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4F06387-69F3-4278-A78D-92AC4753088C}">
      <dgm:prSet phldrT="[Текст]"/>
      <dgm:spPr/>
      <dgm:t>
        <a:bodyPr/>
        <a:lstStyle/>
        <a:p>
          <a:r>
            <a:rPr lang="ru-RU" dirty="0" smtClean="0"/>
            <a:t>Спекулятивный риск – это </a:t>
          </a:r>
          <a:r>
            <a:rPr lang="ru-RU" b="1" dirty="0" smtClean="0"/>
            <a:t>возможности</a:t>
          </a:r>
          <a:endParaRPr lang="ru-RU" dirty="0"/>
        </a:p>
      </dgm:t>
    </dgm:pt>
    <dgm:pt modelId="{91D71475-A4A1-4CD8-ABF9-C6C0C79E4B88}" type="parTrans" cxnId="{EB43A7CB-CFDA-47FE-98BA-44188116451B}">
      <dgm:prSet/>
      <dgm:spPr/>
      <dgm:t>
        <a:bodyPr/>
        <a:lstStyle/>
        <a:p>
          <a:endParaRPr lang="ru-RU"/>
        </a:p>
      </dgm:t>
    </dgm:pt>
    <dgm:pt modelId="{6E0D7452-7E9F-473C-AD1B-097A9B197A10}" type="sibTrans" cxnId="{EB43A7CB-CFDA-47FE-98BA-44188116451B}">
      <dgm:prSet/>
      <dgm:spPr/>
      <dgm:t>
        <a:bodyPr/>
        <a:lstStyle/>
        <a:p>
          <a:endParaRPr lang="ru-RU"/>
        </a:p>
      </dgm:t>
    </dgm:pt>
    <dgm:pt modelId="{682C3E54-4D62-4AA7-A1E9-4DAA0C39F075}">
      <dgm:prSet phldrT="[Текст]"/>
      <dgm:spPr/>
      <dgm:t>
        <a:bodyPr/>
        <a:lstStyle/>
        <a:p>
          <a:r>
            <a:rPr lang="ru-RU" b="1" dirty="0" smtClean="0"/>
            <a:t>Риск</a:t>
          </a:r>
          <a:r>
            <a:rPr lang="ru-RU" dirty="0" smtClean="0"/>
            <a:t> – это чистый риск</a:t>
          </a:r>
          <a:endParaRPr lang="ru-RU" dirty="0"/>
        </a:p>
      </dgm:t>
    </dgm:pt>
    <dgm:pt modelId="{C7EC4247-F055-47B7-A196-FDD3F8E747DD}" type="parTrans" cxnId="{51E9B70D-1442-4E99-BF81-70B313F84271}">
      <dgm:prSet/>
      <dgm:spPr/>
      <dgm:t>
        <a:bodyPr/>
        <a:lstStyle/>
        <a:p>
          <a:endParaRPr lang="ru-RU"/>
        </a:p>
      </dgm:t>
    </dgm:pt>
    <dgm:pt modelId="{917CB808-0643-4703-BA0F-5495E0E5D599}" type="sibTrans" cxnId="{51E9B70D-1442-4E99-BF81-70B313F84271}">
      <dgm:prSet/>
      <dgm:spPr/>
      <dgm:t>
        <a:bodyPr/>
        <a:lstStyle/>
        <a:p>
          <a:endParaRPr lang="ru-RU"/>
        </a:p>
      </dgm:t>
    </dgm:pt>
    <dgm:pt modelId="{A25F593B-2A93-4646-AB99-24A19052A746}" type="pres">
      <dgm:prSet presAssocID="{0D9C0AC4-5E74-4DA9-A5A9-55B9B78E3DC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E1D6C4-0E47-484E-B51B-DB9B6D51CF73}" type="pres">
      <dgm:prSet presAssocID="{0D9C0AC4-5E74-4DA9-A5A9-55B9B78E3DC5}" presName="Background" presStyleLbl="bgImgPlace1" presStyleIdx="0" presStyleCnt="1"/>
      <dgm:spPr/>
    </dgm:pt>
    <dgm:pt modelId="{CBEDBB6E-5031-4BA4-9B91-AE1675058FF7}" type="pres">
      <dgm:prSet presAssocID="{0D9C0AC4-5E74-4DA9-A5A9-55B9B78E3DC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F0B9B-E77A-4E7C-AFFE-1106DC20AFDD}" type="pres">
      <dgm:prSet presAssocID="{0D9C0AC4-5E74-4DA9-A5A9-55B9B78E3DC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18F6B-3002-4B80-9A39-DA027AD4ABFD}" type="pres">
      <dgm:prSet presAssocID="{0D9C0AC4-5E74-4DA9-A5A9-55B9B78E3DC5}" presName="Plus" presStyleLbl="alignNode1" presStyleIdx="0" presStyleCnt="2"/>
      <dgm:spPr/>
    </dgm:pt>
    <dgm:pt modelId="{967014BC-C90A-4843-954D-9995B4BE9BED}" type="pres">
      <dgm:prSet presAssocID="{0D9C0AC4-5E74-4DA9-A5A9-55B9B78E3DC5}" presName="Minus" presStyleLbl="alignNode1" presStyleIdx="1" presStyleCnt="2"/>
      <dgm:spPr/>
    </dgm:pt>
    <dgm:pt modelId="{5E073A6E-11EF-4853-9844-4769CFFA9F1E}" type="pres">
      <dgm:prSet presAssocID="{0D9C0AC4-5E74-4DA9-A5A9-55B9B78E3DC5}" presName="Divider" presStyleLbl="parChTrans1D1" presStyleIdx="0" presStyleCnt="1"/>
      <dgm:spPr/>
    </dgm:pt>
  </dgm:ptLst>
  <dgm:cxnLst>
    <dgm:cxn modelId="{EB43A7CB-CFDA-47FE-98BA-44188116451B}" srcId="{0D9C0AC4-5E74-4DA9-A5A9-55B9B78E3DC5}" destId="{04F06387-69F3-4278-A78D-92AC4753088C}" srcOrd="0" destOrd="0" parTransId="{91D71475-A4A1-4CD8-ABF9-C6C0C79E4B88}" sibTransId="{6E0D7452-7E9F-473C-AD1B-097A9B197A10}"/>
    <dgm:cxn modelId="{3CFA5337-014F-428D-9A3B-97678C10E588}" type="presOf" srcId="{0D9C0AC4-5E74-4DA9-A5A9-55B9B78E3DC5}" destId="{A25F593B-2A93-4646-AB99-24A19052A746}" srcOrd="0" destOrd="0" presId="urn:microsoft.com/office/officeart/2009/3/layout/PlusandMinus"/>
    <dgm:cxn modelId="{08D6839C-C677-45D8-8B85-8F5C40ACBA06}" type="presOf" srcId="{682C3E54-4D62-4AA7-A1E9-4DAA0C39F075}" destId="{FDCF0B9B-E77A-4E7C-AFFE-1106DC20AFDD}" srcOrd="0" destOrd="0" presId="urn:microsoft.com/office/officeart/2009/3/layout/PlusandMinus"/>
    <dgm:cxn modelId="{DD7AA8A9-E181-4FA0-BB8F-7D5DFBE148AA}" type="presOf" srcId="{04F06387-69F3-4278-A78D-92AC4753088C}" destId="{CBEDBB6E-5031-4BA4-9B91-AE1675058FF7}" srcOrd="0" destOrd="0" presId="urn:microsoft.com/office/officeart/2009/3/layout/PlusandMinus"/>
    <dgm:cxn modelId="{51E9B70D-1442-4E99-BF81-70B313F84271}" srcId="{0D9C0AC4-5E74-4DA9-A5A9-55B9B78E3DC5}" destId="{682C3E54-4D62-4AA7-A1E9-4DAA0C39F075}" srcOrd="1" destOrd="0" parTransId="{C7EC4247-F055-47B7-A196-FDD3F8E747DD}" sibTransId="{917CB808-0643-4703-BA0F-5495E0E5D599}"/>
    <dgm:cxn modelId="{F7427A80-A102-43B9-83DC-16E514F3DC12}" type="presParOf" srcId="{A25F593B-2A93-4646-AB99-24A19052A746}" destId="{50E1D6C4-0E47-484E-B51B-DB9B6D51CF73}" srcOrd="0" destOrd="0" presId="urn:microsoft.com/office/officeart/2009/3/layout/PlusandMinus"/>
    <dgm:cxn modelId="{E1A75A74-E923-47E3-8263-E4F3383C1F08}" type="presParOf" srcId="{A25F593B-2A93-4646-AB99-24A19052A746}" destId="{CBEDBB6E-5031-4BA4-9B91-AE1675058FF7}" srcOrd="1" destOrd="0" presId="urn:microsoft.com/office/officeart/2009/3/layout/PlusandMinus"/>
    <dgm:cxn modelId="{13978A6A-8270-4B04-A193-28F9527BFE5E}" type="presParOf" srcId="{A25F593B-2A93-4646-AB99-24A19052A746}" destId="{FDCF0B9B-E77A-4E7C-AFFE-1106DC20AFDD}" srcOrd="2" destOrd="0" presId="urn:microsoft.com/office/officeart/2009/3/layout/PlusandMinus"/>
    <dgm:cxn modelId="{B627E7CD-8AE6-4018-B5D3-651EE9A36127}" type="presParOf" srcId="{A25F593B-2A93-4646-AB99-24A19052A746}" destId="{B5B18F6B-3002-4B80-9A39-DA027AD4ABFD}" srcOrd="3" destOrd="0" presId="urn:microsoft.com/office/officeart/2009/3/layout/PlusandMinus"/>
    <dgm:cxn modelId="{E84ED9F6-A616-4167-B001-DA2F04497CBC}" type="presParOf" srcId="{A25F593B-2A93-4646-AB99-24A19052A746}" destId="{967014BC-C90A-4843-954D-9995B4BE9BED}" srcOrd="4" destOrd="0" presId="urn:microsoft.com/office/officeart/2009/3/layout/PlusandMinus"/>
    <dgm:cxn modelId="{E77C4775-5818-44F2-B0B5-57A29CE1B0F8}" type="presParOf" srcId="{A25F593B-2A93-4646-AB99-24A19052A746}" destId="{5E073A6E-11EF-4853-9844-4769CFFA9F1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385D5-CD62-4E8B-9856-49612848D69B}">
      <dsp:nvSpPr>
        <dsp:cNvPr id="0" name=""/>
        <dsp:cNvSpPr/>
      </dsp:nvSpPr>
      <dsp:spPr>
        <a:xfrm>
          <a:off x="0" y="874148"/>
          <a:ext cx="4464496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Финансово-экономическая ситуация в стране</a:t>
          </a:r>
          <a:endParaRPr lang="ru-RU" sz="1500" kern="1200" dirty="0"/>
        </a:p>
      </dsp:txBody>
      <dsp:txXfrm>
        <a:off x="17134" y="891282"/>
        <a:ext cx="4430228" cy="316732"/>
      </dsp:txXfrm>
    </dsp:sp>
    <dsp:sp modelId="{6E49A5B8-841A-401A-9B42-F3E8E7C454AE}">
      <dsp:nvSpPr>
        <dsp:cNvPr id="0" name=""/>
        <dsp:cNvSpPr/>
      </dsp:nvSpPr>
      <dsp:spPr>
        <a:xfrm>
          <a:off x="0" y="1268348"/>
          <a:ext cx="4464496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Острая конкуренция</a:t>
          </a:r>
          <a:endParaRPr lang="ru-RU" sz="1500" kern="1200" dirty="0" smtClean="0"/>
        </a:p>
      </dsp:txBody>
      <dsp:txXfrm>
        <a:off x="17134" y="1285482"/>
        <a:ext cx="4430228" cy="316732"/>
      </dsp:txXfrm>
    </dsp:sp>
    <dsp:sp modelId="{587493D3-AA5B-4F0E-AC6C-61C6BC9B5AF5}">
      <dsp:nvSpPr>
        <dsp:cNvPr id="0" name=""/>
        <dsp:cNvSpPr/>
      </dsp:nvSpPr>
      <dsp:spPr>
        <a:xfrm>
          <a:off x="0" y="1662547"/>
          <a:ext cx="4464496" cy="35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Непрофессиональное управление (ошибочные решения)</a:t>
          </a:r>
        </a:p>
      </dsp:txBody>
      <dsp:txXfrm>
        <a:off x="17134" y="1679681"/>
        <a:ext cx="4430228" cy="316732"/>
      </dsp:txXfrm>
    </dsp:sp>
    <dsp:sp modelId="{CCF612EE-EDE1-4BD5-9252-AB1D20B0361C}">
      <dsp:nvSpPr>
        <dsp:cNvPr id="0" name=""/>
        <dsp:cNvSpPr/>
      </dsp:nvSpPr>
      <dsp:spPr>
        <a:xfrm>
          <a:off x="0" y="2045058"/>
          <a:ext cx="4464496" cy="351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Рискованное развитие (стратегия)</a:t>
          </a:r>
        </a:p>
      </dsp:txBody>
      <dsp:txXfrm>
        <a:off x="17134" y="2062192"/>
        <a:ext cx="4430228" cy="316732"/>
      </dsp:txXfrm>
    </dsp:sp>
    <dsp:sp modelId="{93A620A3-5B19-491D-944E-3524276163C3}">
      <dsp:nvSpPr>
        <dsp:cNvPr id="0" name=""/>
        <dsp:cNvSpPr/>
      </dsp:nvSpPr>
      <dsp:spPr>
        <a:xfrm>
          <a:off x="0" y="2450948"/>
          <a:ext cx="4464496" cy="351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Кризисное управление (создающее конфликты, кризисы)</a:t>
          </a:r>
        </a:p>
      </dsp:txBody>
      <dsp:txXfrm>
        <a:off x="17134" y="2468082"/>
        <a:ext cx="4430228" cy="316732"/>
      </dsp:txXfrm>
    </dsp:sp>
    <dsp:sp modelId="{80436F3B-3BA7-4008-93D4-88F5FF3E70FA}">
      <dsp:nvSpPr>
        <dsp:cNvPr id="0" name=""/>
        <dsp:cNvSpPr/>
      </dsp:nvSpPr>
      <dsp:spPr>
        <a:xfrm>
          <a:off x="0" y="2845148"/>
          <a:ext cx="4464496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Сложная социально-политическая обстановка</a:t>
          </a:r>
        </a:p>
      </dsp:txBody>
      <dsp:txXfrm>
        <a:off x="17134" y="2862282"/>
        <a:ext cx="4430228" cy="316732"/>
      </dsp:txXfrm>
    </dsp:sp>
    <dsp:sp modelId="{EF656C7A-82E3-4968-AF69-8AD564A1EA49}">
      <dsp:nvSpPr>
        <dsp:cNvPr id="0" name=""/>
        <dsp:cNvSpPr/>
      </dsp:nvSpPr>
      <dsp:spPr>
        <a:xfrm>
          <a:off x="0" y="3239348"/>
          <a:ext cx="4464496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Природные катаклизмы</a:t>
          </a:r>
          <a:endParaRPr lang="ru-RU" sz="1500" kern="1200" dirty="0"/>
        </a:p>
      </dsp:txBody>
      <dsp:txXfrm>
        <a:off x="17134" y="3256482"/>
        <a:ext cx="4430228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2B9C5-B952-4D5C-B38A-19926490A725}">
      <dsp:nvSpPr>
        <dsp:cNvPr id="0" name=""/>
        <dsp:cNvSpPr/>
      </dsp:nvSpPr>
      <dsp:spPr>
        <a:xfrm rot="21300000">
          <a:off x="10244" y="1163361"/>
          <a:ext cx="3318022" cy="379963"/>
        </a:xfrm>
        <a:prstGeom prst="mathMinus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8F85299-7EA4-4484-A149-AD2D4A568E80}">
      <dsp:nvSpPr>
        <dsp:cNvPr id="0" name=""/>
        <dsp:cNvSpPr/>
      </dsp:nvSpPr>
      <dsp:spPr>
        <a:xfrm>
          <a:off x="400621" y="135334"/>
          <a:ext cx="1001553" cy="1082674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063834-AFF4-4993-9978-BB2B42FC8271}">
      <dsp:nvSpPr>
        <dsp:cNvPr id="0" name=""/>
        <dsp:cNvSpPr/>
      </dsp:nvSpPr>
      <dsp:spPr>
        <a:xfrm>
          <a:off x="1427504" y="0"/>
          <a:ext cx="1752136" cy="1136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цикл «Планируй – Делай – Проверяй – Действуй» (</a:t>
          </a:r>
          <a:r>
            <a:rPr lang="en-US" sz="1500" kern="1200" dirty="0" smtClean="0"/>
            <a:t>PDCA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1427504" y="0"/>
        <a:ext cx="1752136" cy="1136808"/>
      </dsp:txXfrm>
    </dsp:sp>
    <dsp:sp modelId="{EA5833DB-5B40-4C63-92C1-3A4C50C8C45D}">
      <dsp:nvSpPr>
        <dsp:cNvPr id="0" name=""/>
        <dsp:cNvSpPr/>
      </dsp:nvSpPr>
      <dsp:spPr>
        <a:xfrm>
          <a:off x="1936336" y="1488677"/>
          <a:ext cx="1001553" cy="1082674"/>
        </a:xfrm>
        <a:prstGeom prst="upArrow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580973"/>
                <a:satOff val="-30571"/>
                <a:lumOff val="9412"/>
                <a:alphaOff val="0"/>
                <a:shade val="74000"/>
                <a:satMod val="130000"/>
                <a:lumMod val="90000"/>
              </a:schemeClr>
              <a:schemeClr val="accent3">
                <a:hueOff val="-5580973"/>
                <a:satOff val="-30571"/>
                <a:lumOff val="9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B54877-930B-4ABB-AAF5-F8FA0F4A2DF7}">
      <dsp:nvSpPr>
        <dsp:cNvPr id="0" name=""/>
        <dsp:cNvSpPr/>
      </dsp:nvSpPr>
      <dsp:spPr>
        <a:xfrm>
          <a:off x="83297" y="1569878"/>
          <a:ext cx="1903283" cy="1136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риск-ориентирован­ное мышление</a:t>
          </a:r>
          <a:endParaRPr lang="ru-RU" sz="1400" kern="1200" dirty="0"/>
        </a:p>
      </dsp:txBody>
      <dsp:txXfrm>
        <a:off x="83297" y="1569878"/>
        <a:ext cx="1903283" cy="113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2AB3-DA5A-4C75-B8FE-3C56B494F1D0}">
      <dsp:nvSpPr>
        <dsp:cNvPr id="0" name=""/>
        <dsp:cNvSpPr/>
      </dsp:nvSpPr>
      <dsp:spPr>
        <a:xfrm>
          <a:off x="0" y="356"/>
          <a:ext cx="381858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C81F33-F3D1-4494-8C7C-C7E5CBB24F61}">
      <dsp:nvSpPr>
        <dsp:cNvPr id="0" name=""/>
        <dsp:cNvSpPr/>
      </dsp:nvSpPr>
      <dsp:spPr>
        <a:xfrm>
          <a:off x="0" y="356"/>
          <a:ext cx="3818582" cy="4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ориентация на потребителя;</a:t>
          </a:r>
          <a:endParaRPr lang="ru-RU" sz="1400" kern="1200" dirty="0"/>
        </a:p>
      </dsp:txBody>
      <dsp:txXfrm>
        <a:off x="0" y="356"/>
        <a:ext cx="3818582" cy="417332"/>
      </dsp:txXfrm>
    </dsp:sp>
    <dsp:sp modelId="{4CD5D094-CFBA-4F03-ACAE-FE572BF1FB9C}">
      <dsp:nvSpPr>
        <dsp:cNvPr id="0" name=""/>
        <dsp:cNvSpPr/>
      </dsp:nvSpPr>
      <dsp:spPr>
        <a:xfrm>
          <a:off x="0" y="417689"/>
          <a:ext cx="381858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511200"/>
                <a:satOff val="873"/>
                <a:lumOff val="-1601"/>
                <a:alphaOff val="0"/>
                <a:shade val="74000"/>
                <a:satMod val="130000"/>
                <a:lumMod val="90000"/>
              </a:schemeClr>
              <a:schemeClr val="accent2">
                <a:hueOff val="-1511200"/>
                <a:satOff val="873"/>
                <a:lumOff val="-160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511200"/>
              <a:satOff val="873"/>
              <a:lumOff val="-160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855F06-7368-4C38-9980-B5DBEA7F2FBD}">
      <dsp:nvSpPr>
        <dsp:cNvPr id="0" name=""/>
        <dsp:cNvSpPr/>
      </dsp:nvSpPr>
      <dsp:spPr>
        <a:xfrm>
          <a:off x="0" y="417689"/>
          <a:ext cx="3818582" cy="4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лидерство;</a:t>
          </a:r>
          <a:endParaRPr lang="ru-RU" sz="1400" kern="1200" dirty="0"/>
        </a:p>
      </dsp:txBody>
      <dsp:txXfrm>
        <a:off x="0" y="417689"/>
        <a:ext cx="3818582" cy="417332"/>
      </dsp:txXfrm>
    </dsp:sp>
    <dsp:sp modelId="{06F75BF1-3DFE-41DC-BA04-A8A1681E1750}">
      <dsp:nvSpPr>
        <dsp:cNvPr id="0" name=""/>
        <dsp:cNvSpPr/>
      </dsp:nvSpPr>
      <dsp:spPr>
        <a:xfrm>
          <a:off x="0" y="835021"/>
          <a:ext cx="381858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3022401"/>
                <a:satOff val="1745"/>
                <a:lumOff val="-3202"/>
                <a:alphaOff val="0"/>
                <a:shade val="74000"/>
                <a:satMod val="130000"/>
                <a:lumMod val="90000"/>
              </a:schemeClr>
              <a:schemeClr val="accent2">
                <a:hueOff val="-3022401"/>
                <a:satOff val="1745"/>
                <a:lumOff val="-320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3022401"/>
              <a:satOff val="1745"/>
              <a:lumOff val="-32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A3567-FC09-41B9-B552-CA703EF9A85D}">
      <dsp:nvSpPr>
        <dsp:cNvPr id="0" name=""/>
        <dsp:cNvSpPr/>
      </dsp:nvSpPr>
      <dsp:spPr>
        <a:xfrm>
          <a:off x="0" y="835021"/>
          <a:ext cx="3818582" cy="4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взаимодействие людей;</a:t>
          </a:r>
          <a:endParaRPr lang="ru-RU" sz="1400" kern="1200" dirty="0"/>
        </a:p>
      </dsp:txBody>
      <dsp:txXfrm>
        <a:off x="0" y="835021"/>
        <a:ext cx="3818582" cy="417332"/>
      </dsp:txXfrm>
    </dsp:sp>
    <dsp:sp modelId="{8B529ED6-A69C-4E10-8161-9E17354BFF2C}">
      <dsp:nvSpPr>
        <dsp:cNvPr id="0" name=""/>
        <dsp:cNvSpPr/>
      </dsp:nvSpPr>
      <dsp:spPr>
        <a:xfrm>
          <a:off x="0" y="1252354"/>
          <a:ext cx="381858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4533601"/>
                <a:satOff val="2618"/>
                <a:lumOff val="-4804"/>
                <a:alphaOff val="0"/>
                <a:shade val="74000"/>
                <a:satMod val="130000"/>
                <a:lumMod val="90000"/>
              </a:schemeClr>
              <a:schemeClr val="accent2">
                <a:hueOff val="-4533601"/>
                <a:satOff val="2618"/>
                <a:lumOff val="-480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5C99E0-B11C-461D-93AF-96EC9045FDD2}">
      <dsp:nvSpPr>
        <dsp:cNvPr id="0" name=""/>
        <dsp:cNvSpPr/>
      </dsp:nvSpPr>
      <dsp:spPr>
        <a:xfrm>
          <a:off x="0" y="1252354"/>
          <a:ext cx="3818582" cy="4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процессный подход;</a:t>
          </a:r>
          <a:endParaRPr lang="ru-RU" sz="1400" kern="1200" dirty="0"/>
        </a:p>
      </dsp:txBody>
      <dsp:txXfrm>
        <a:off x="0" y="1252354"/>
        <a:ext cx="3818582" cy="417332"/>
      </dsp:txXfrm>
    </dsp:sp>
    <dsp:sp modelId="{5EEF0C39-D037-4DC0-A167-9C157EF1D837}">
      <dsp:nvSpPr>
        <dsp:cNvPr id="0" name=""/>
        <dsp:cNvSpPr/>
      </dsp:nvSpPr>
      <dsp:spPr>
        <a:xfrm>
          <a:off x="0" y="1669686"/>
          <a:ext cx="381858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6044802"/>
                <a:satOff val="3491"/>
                <a:lumOff val="-6405"/>
                <a:alphaOff val="0"/>
                <a:shade val="74000"/>
                <a:satMod val="130000"/>
                <a:lumMod val="90000"/>
              </a:schemeClr>
              <a:schemeClr val="accent2">
                <a:hueOff val="-6044802"/>
                <a:satOff val="3491"/>
                <a:lumOff val="-640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6044802"/>
              <a:satOff val="3491"/>
              <a:lumOff val="-64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48FC0A-B85F-494C-835A-4FCDD02E2BD3}">
      <dsp:nvSpPr>
        <dsp:cNvPr id="0" name=""/>
        <dsp:cNvSpPr/>
      </dsp:nvSpPr>
      <dsp:spPr>
        <a:xfrm>
          <a:off x="0" y="1669686"/>
          <a:ext cx="3818582" cy="4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улучшение;</a:t>
          </a:r>
          <a:endParaRPr lang="ru-RU" sz="1400" kern="1200" dirty="0"/>
        </a:p>
      </dsp:txBody>
      <dsp:txXfrm>
        <a:off x="0" y="1669686"/>
        <a:ext cx="3818582" cy="417332"/>
      </dsp:txXfrm>
    </dsp:sp>
    <dsp:sp modelId="{CED7D75E-E1D5-4E4F-AA02-AECC204C242C}">
      <dsp:nvSpPr>
        <dsp:cNvPr id="0" name=""/>
        <dsp:cNvSpPr/>
      </dsp:nvSpPr>
      <dsp:spPr>
        <a:xfrm>
          <a:off x="0" y="2087019"/>
          <a:ext cx="381858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7556002"/>
                <a:satOff val="4363"/>
                <a:lumOff val="-8006"/>
                <a:alphaOff val="0"/>
                <a:shade val="74000"/>
                <a:satMod val="130000"/>
                <a:lumMod val="90000"/>
              </a:schemeClr>
              <a:schemeClr val="accent2">
                <a:hueOff val="-7556002"/>
                <a:satOff val="4363"/>
                <a:lumOff val="-800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7556002"/>
              <a:satOff val="4363"/>
              <a:lumOff val="-80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8E7907-6F4A-425D-B83C-BFEADA826B59}">
      <dsp:nvSpPr>
        <dsp:cNvPr id="0" name=""/>
        <dsp:cNvSpPr/>
      </dsp:nvSpPr>
      <dsp:spPr>
        <a:xfrm>
          <a:off x="0" y="2087019"/>
          <a:ext cx="3818582" cy="4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принятие решений, основанных на свидетельствах;</a:t>
          </a:r>
          <a:endParaRPr lang="ru-RU" sz="1400" kern="1200" dirty="0"/>
        </a:p>
      </dsp:txBody>
      <dsp:txXfrm>
        <a:off x="0" y="2087019"/>
        <a:ext cx="3818582" cy="417332"/>
      </dsp:txXfrm>
    </dsp:sp>
    <dsp:sp modelId="{92B7AE4E-EDE5-494E-BBA5-43A6D6B8A2F9}">
      <dsp:nvSpPr>
        <dsp:cNvPr id="0" name=""/>
        <dsp:cNvSpPr/>
      </dsp:nvSpPr>
      <dsp:spPr>
        <a:xfrm>
          <a:off x="0" y="2504351"/>
          <a:ext cx="3818582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9067202"/>
                <a:satOff val="5236"/>
                <a:lumOff val="-9607"/>
                <a:alphaOff val="0"/>
                <a:shade val="74000"/>
                <a:satMod val="130000"/>
                <a:lumMod val="90000"/>
              </a:schemeClr>
              <a:schemeClr val="accent2">
                <a:hueOff val="-9067202"/>
                <a:satOff val="5236"/>
                <a:lumOff val="-960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7409BE-A300-4E80-9B3A-B4BF7A0A1645}">
      <dsp:nvSpPr>
        <dsp:cNvPr id="0" name=""/>
        <dsp:cNvSpPr/>
      </dsp:nvSpPr>
      <dsp:spPr>
        <a:xfrm>
          <a:off x="0" y="2504351"/>
          <a:ext cx="3818582" cy="4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менеджмент взаимоотношений.</a:t>
          </a:r>
          <a:endParaRPr lang="ru-RU" sz="1400" kern="1200" dirty="0"/>
        </a:p>
      </dsp:txBody>
      <dsp:txXfrm>
        <a:off x="0" y="2504351"/>
        <a:ext cx="3818582" cy="417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EEF91-B149-44BA-A2A4-4C5F27C0C664}">
      <dsp:nvSpPr>
        <dsp:cNvPr id="0" name=""/>
        <dsp:cNvSpPr/>
      </dsp:nvSpPr>
      <dsp:spPr>
        <a:xfrm>
          <a:off x="1958412" y="3185065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48189-DB3F-4631-8555-2AA3F6C45FC6}">
      <dsp:nvSpPr>
        <dsp:cNvPr id="0" name=""/>
        <dsp:cNvSpPr/>
      </dsp:nvSpPr>
      <dsp:spPr>
        <a:xfrm>
          <a:off x="1732199" y="3293986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3A46F-CB39-4C79-A037-A6E2CEA8D810}">
      <dsp:nvSpPr>
        <dsp:cNvPr id="0" name=""/>
        <dsp:cNvSpPr/>
      </dsp:nvSpPr>
      <dsp:spPr>
        <a:xfrm>
          <a:off x="1495602" y="3380022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39CDF-C05E-4FFA-88A4-9D92569BFA56}">
      <dsp:nvSpPr>
        <dsp:cNvPr id="0" name=""/>
        <dsp:cNvSpPr/>
      </dsp:nvSpPr>
      <dsp:spPr>
        <a:xfrm>
          <a:off x="3044235" y="1924205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FD549-EE6D-4145-B32C-BAEA88AC87BC}">
      <dsp:nvSpPr>
        <dsp:cNvPr id="0" name=""/>
        <dsp:cNvSpPr/>
      </dsp:nvSpPr>
      <dsp:spPr>
        <a:xfrm>
          <a:off x="2953750" y="2145862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317AE6-BDE7-4027-9328-E8A9A098ACBE}">
      <dsp:nvSpPr>
        <dsp:cNvPr id="0" name=""/>
        <dsp:cNvSpPr/>
      </dsp:nvSpPr>
      <dsp:spPr>
        <a:xfrm>
          <a:off x="2889223" y="255632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B227-1E17-45CE-B246-8D7EBD2831F8}">
      <dsp:nvSpPr>
        <dsp:cNvPr id="0" name=""/>
        <dsp:cNvSpPr/>
      </dsp:nvSpPr>
      <dsp:spPr>
        <a:xfrm>
          <a:off x="3055360" y="149677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DD0E1-A83C-4816-A09F-47A0FCDFEB05}">
      <dsp:nvSpPr>
        <dsp:cNvPr id="0" name=""/>
        <dsp:cNvSpPr/>
      </dsp:nvSpPr>
      <dsp:spPr>
        <a:xfrm>
          <a:off x="3222239" y="43722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C1180D-ADBD-47F9-ACDB-3F0EB229EC1B}">
      <dsp:nvSpPr>
        <dsp:cNvPr id="0" name=""/>
        <dsp:cNvSpPr/>
      </dsp:nvSpPr>
      <dsp:spPr>
        <a:xfrm>
          <a:off x="3389117" y="149677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39CF3-5339-4FCE-B661-345AB727097F}">
      <dsp:nvSpPr>
        <dsp:cNvPr id="0" name=""/>
        <dsp:cNvSpPr/>
      </dsp:nvSpPr>
      <dsp:spPr>
        <a:xfrm>
          <a:off x="3555996" y="255632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6D992-624A-4613-A6AD-2BA0BD3A8C26}">
      <dsp:nvSpPr>
        <dsp:cNvPr id="0" name=""/>
        <dsp:cNvSpPr/>
      </dsp:nvSpPr>
      <dsp:spPr>
        <a:xfrm>
          <a:off x="3222239" y="267075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400B4-4187-4DD3-9C7C-F330EB94BEE3}">
      <dsp:nvSpPr>
        <dsp:cNvPr id="0" name=""/>
        <dsp:cNvSpPr/>
      </dsp:nvSpPr>
      <dsp:spPr>
        <a:xfrm>
          <a:off x="3222239" y="490851"/>
          <a:ext cx="120152" cy="12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6EC7B-98B8-42BB-94BF-4B2AFEC51B17}">
      <dsp:nvSpPr>
        <dsp:cNvPr id="0" name=""/>
        <dsp:cNvSpPr/>
      </dsp:nvSpPr>
      <dsp:spPr>
        <a:xfrm>
          <a:off x="910415" y="3654550"/>
          <a:ext cx="2589213" cy="694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0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латентный, скрытый </a:t>
          </a:r>
          <a:r>
            <a:rPr lang="ru-RU" sz="1300" kern="1200" dirty="0" smtClean="0"/>
            <a:t>период: предпосылки назревают, но еще не прорываются наружу</a:t>
          </a:r>
          <a:endParaRPr lang="ru-RU" sz="1300" kern="1200" dirty="0"/>
        </a:p>
      </dsp:txBody>
      <dsp:txXfrm>
        <a:off x="944304" y="3688439"/>
        <a:ext cx="2521435" cy="626436"/>
      </dsp:txXfrm>
    </dsp:sp>
    <dsp:sp modelId="{BEBB3B91-8310-4082-8AA2-AAD3B39E61CF}">
      <dsp:nvSpPr>
        <dsp:cNvPr id="0" name=""/>
        <dsp:cNvSpPr/>
      </dsp:nvSpPr>
      <dsp:spPr>
        <a:xfrm>
          <a:off x="3499628" y="3654550"/>
          <a:ext cx="3724729" cy="694214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33020" bIns="330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кризисы можно предвидеть, ожидать и вызывать;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кризисы в определенной мере можно ускорять, предварять, отодвигать;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 кризисам можно и </a:t>
          </a:r>
          <a:r>
            <a:rPr lang="ru-RU" sz="1000" kern="1200" dirty="0" smtClean="0"/>
            <a:t>нужно </a:t>
          </a:r>
          <a:r>
            <a:rPr lang="ru-RU" sz="1000" kern="1200" dirty="0" smtClean="0"/>
            <a:t>готовиться;</a:t>
          </a:r>
        </a:p>
      </dsp:txBody>
      <dsp:txXfrm>
        <a:off x="3499628" y="3654550"/>
        <a:ext cx="3724729" cy="694214"/>
      </dsp:txXfrm>
    </dsp:sp>
    <dsp:sp modelId="{7A534C32-2805-4288-837B-27617C4FB74D}">
      <dsp:nvSpPr>
        <dsp:cNvPr id="0" name=""/>
        <dsp:cNvSpPr/>
      </dsp:nvSpPr>
      <dsp:spPr>
        <a:xfrm>
          <a:off x="192466" y="2954826"/>
          <a:ext cx="1200042" cy="1200254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900C27-1B6B-4FBE-A75C-13945EADD227}">
      <dsp:nvSpPr>
        <dsp:cNvPr id="0" name=""/>
        <dsp:cNvSpPr/>
      </dsp:nvSpPr>
      <dsp:spPr>
        <a:xfrm>
          <a:off x="2575492" y="2753088"/>
          <a:ext cx="2589213" cy="694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0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период обвала, </a:t>
          </a:r>
          <a:r>
            <a:rPr lang="ru-RU" sz="1300" kern="1200" dirty="0" smtClean="0"/>
            <a:t>взрыва, стремительного обострения всех противоречий </a:t>
          </a:r>
          <a:endParaRPr lang="ru-RU" sz="1300" kern="1200" dirty="0"/>
        </a:p>
      </dsp:txBody>
      <dsp:txXfrm>
        <a:off x="2609381" y="2786977"/>
        <a:ext cx="2521435" cy="626436"/>
      </dsp:txXfrm>
    </dsp:sp>
    <dsp:sp modelId="{B1ACDCE4-E8DB-4015-94D0-78DDE7602FD0}">
      <dsp:nvSpPr>
        <dsp:cNvPr id="0" name=""/>
        <dsp:cNvSpPr/>
      </dsp:nvSpPr>
      <dsp:spPr>
        <a:xfrm>
          <a:off x="5164705" y="2753088"/>
          <a:ext cx="2059652" cy="694214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кризисы можно смягчать;</a:t>
          </a:r>
          <a:endParaRPr lang="ru-RU" sz="1300" kern="1200" dirty="0"/>
        </a:p>
      </dsp:txBody>
      <dsp:txXfrm>
        <a:off x="5164705" y="2753088"/>
        <a:ext cx="2059652" cy="694214"/>
      </dsp:txXfrm>
    </dsp:sp>
    <dsp:sp modelId="{E7CB05A5-1305-4162-AEE3-3248513D1125}">
      <dsp:nvSpPr>
        <dsp:cNvPr id="0" name=""/>
        <dsp:cNvSpPr/>
      </dsp:nvSpPr>
      <dsp:spPr>
        <a:xfrm>
          <a:off x="1857543" y="2053364"/>
          <a:ext cx="1200042" cy="1200254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C0F03F-5B0E-4956-835F-DB76820AE6F2}">
      <dsp:nvSpPr>
        <dsp:cNvPr id="0" name=""/>
        <dsp:cNvSpPr/>
      </dsp:nvSpPr>
      <dsp:spPr>
        <a:xfrm>
          <a:off x="3340166" y="1385850"/>
          <a:ext cx="2589213" cy="694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0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смягчения </a:t>
          </a:r>
          <a:r>
            <a:rPr lang="ru-RU" sz="1300" kern="1200" dirty="0" smtClean="0"/>
            <a:t>кризиса и создания предпосылок для его преодоления </a:t>
          </a:r>
          <a:endParaRPr lang="ru-RU" sz="1300" kern="1200" dirty="0"/>
        </a:p>
      </dsp:txBody>
      <dsp:txXfrm>
        <a:off x="3374055" y="1419739"/>
        <a:ext cx="2521435" cy="626436"/>
      </dsp:txXfrm>
    </dsp:sp>
    <dsp:sp modelId="{8585644B-B13B-49C1-BB60-B0858E31DAB1}">
      <dsp:nvSpPr>
        <dsp:cNvPr id="0" name=""/>
        <dsp:cNvSpPr/>
      </dsp:nvSpPr>
      <dsp:spPr>
        <a:xfrm>
          <a:off x="5929379" y="444911"/>
          <a:ext cx="1294977" cy="2576092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33020" bIns="330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управление в условиях кризиса требует особых подходов, специальных знаний, опыта и искусства;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кризисные процессы могут быть до определенного предела управляемыми;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управление процессами выхода из кризиса способно ускорять эти процессы и минимизировать их последствия.</a:t>
          </a:r>
          <a:endParaRPr lang="ru-RU" sz="1000" kern="1200" dirty="0"/>
        </a:p>
      </dsp:txBody>
      <dsp:txXfrm>
        <a:off x="5929379" y="444911"/>
        <a:ext cx="1294977" cy="2576092"/>
      </dsp:txXfrm>
    </dsp:sp>
    <dsp:sp modelId="{CF925B65-4E65-4814-900B-25BC72EB7B5F}">
      <dsp:nvSpPr>
        <dsp:cNvPr id="0" name=""/>
        <dsp:cNvSpPr/>
      </dsp:nvSpPr>
      <dsp:spPr>
        <a:xfrm>
          <a:off x="2622218" y="686125"/>
          <a:ext cx="1200042" cy="1200254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28A5-E74F-4255-BEBC-601CE241A1BC}">
      <dsp:nvSpPr>
        <dsp:cNvPr id="0" name=""/>
        <dsp:cNvSpPr/>
      </dsp:nvSpPr>
      <dsp:spPr>
        <a:xfrm>
          <a:off x="82393" y="602538"/>
          <a:ext cx="1230692" cy="405569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Организация сегодня (профиль)</a:t>
          </a:r>
          <a:endParaRPr lang="ru-RU" sz="1300" kern="1200" dirty="0"/>
        </a:p>
      </dsp:txBody>
      <dsp:txXfrm>
        <a:off x="82393" y="602538"/>
        <a:ext cx="1230692" cy="405569"/>
      </dsp:txXfrm>
    </dsp:sp>
    <dsp:sp modelId="{CF925846-43D7-4898-9CC9-773CB9EDFAD4}">
      <dsp:nvSpPr>
        <dsp:cNvPr id="0" name=""/>
        <dsp:cNvSpPr/>
      </dsp:nvSpPr>
      <dsp:spPr>
        <a:xfrm>
          <a:off x="1091253" y="1489132"/>
          <a:ext cx="1230692" cy="759839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Стратегия </a:t>
          </a:r>
          <a:endParaRPr lang="ru-RU" sz="2300" kern="1200" dirty="0"/>
        </a:p>
      </dsp:txBody>
      <dsp:txXfrm>
        <a:off x="1091253" y="1489132"/>
        <a:ext cx="1230692" cy="759839"/>
      </dsp:txXfrm>
    </dsp:sp>
    <dsp:sp modelId="{19B98FC8-40A7-4DD3-A172-A8EB9C3C040A}">
      <dsp:nvSpPr>
        <dsp:cNvPr id="0" name=""/>
        <dsp:cNvSpPr/>
      </dsp:nvSpPr>
      <dsp:spPr>
        <a:xfrm>
          <a:off x="80994" y="479189"/>
          <a:ext cx="97896" cy="978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0CB0F-041D-41F1-AC8A-D6F1DF9AB45A}">
      <dsp:nvSpPr>
        <dsp:cNvPr id="0" name=""/>
        <dsp:cNvSpPr/>
      </dsp:nvSpPr>
      <dsp:spPr>
        <a:xfrm>
          <a:off x="149521" y="342134"/>
          <a:ext cx="97896" cy="97896"/>
        </a:xfrm>
        <a:prstGeom prst="ellipse">
          <a:avLst/>
        </a:prstGeom>
        <a:solidFill>
          <a:schemeClr val="accent3">
            <a:hueOff val="-310054"/>
            <a:satOff val="-1698"/>
            <a:lumOff val="52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72864-B918-4648-85C8-B9BF02F591A9}">
      <dsp:nvSpPr>
        <dsp:cNvPr id="0" name=""/>
        <dsp:cNvSpPr/>
      </dsp:nvSpPr>
      <dsp:spPr>
        <a:xfrm>
          <a:off x="313987" y="369545"/>
          <a:ext cx="153836" cy="153836"/>
        </a:xfrm>
        <a:prstGeom prst="ellipse">
          <a:avLst/>
        </a:prstGeom>
        <a:solidFill>
          <a:schemeClr val="accent3">
            <a:hueOff val="-620108"/>
            <a:satOff val="-3397"/>
            <a:lumOff val="104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749C3-0481-44FF-B275-5FD8054045AC}">
      <dsp:nvSpPr>
        <dsp:cNvPr id="0" name=""/>
        <dsp:cNvSpPr/>
      </dsp:nvSpPr>
      <dsp:spPr>
        <a:xfrm>
          <a:off x="451041" y="218785"/>
          <a:ext cx="97896" cy="97896"/>
        </a:xfrm>
        <a:prstGeom prst="ellipse">
          <a:avLst/>
        </a:prstGeom>
        <a:solidFill>
          <a:schemeClr val="accent3">
            <a:hueOff val="-930162"/>
            <a:satOff val="-5095"/>
            <a:lumOff val="156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E2B20-4148-4473-9A48-8ECA4E782F38}">
      <dsp:nvSpPr>
        <dsp:cNvPr id="0" name=""/>
        <dsp:cNvSpPr/>
      </dsp:nvSpPr>
      <dsp:spPr>
        <a:xfrm>
          <a:off x="629212" y="163963"/>
          <a:ext cx="97896" cy="97896"/>
        </a:xfrm>
        <a:prstGeom prst="ellipse">
          <a:avLst/>
        </a:prstGeom>
        <a:solidFill>
          <a:schemeClr val="accent3">
            <a:hueOff val="-1240216"/>
            <a:satOff val="-6794"/>
            <a:lumOff val="209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1BF166-EC14-48EC-99E2-12419DA27642}">
      <dsp:nvSpPr>
        <dsp:cNvPr id="0" name=""/>
        <dsp:cNvSpPr/>
      </dsp:nvSpPr>
      <dsp:spPr>
        <a:xfrm>
          <a:off x="848499" y="259902"/>
          <a:ext cx="97896" cy="97896"/>
        </a:xfrm>
        <a:prstGeom prst="ellipse">
          <a:avLst/>
        </a:prstGeom>
        <a:solidFill>
          <a:schemeClr val="accent3">
            <a:hueOff val="-1550270"/>
            <a:satOff val="-8492"/>
            <a:lumOff val="261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52192-1B20-4C6C-92F1-B3FB302B3CCD}">
      <dsp:nvSpPr>
        <dsp:cNvPr id="0" name=""/>
        <dsp:cNvSpPr/>
      </dsp:nvSpPr>
      <dsp:spPr>
        <a:xfrm>
          <a:off x="985553" y="328429"/>
          <a:ext cx="153836" cy="153836"/>
        </a:xfrm>
        <a:prstGeom prst="ellipse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A4052-EC8C-44F5-A711-599C7357B8D9}">
      <dsp:nvSpPr>
        <dsp:cNvPr id="0" name=""/>
        <dsp:cNvSpPr/>
      </dsp:nvSpPr>
      <dsp:spPr>
        <a:xfrm>
          <a:off x="1177430" y="479189"/>
          <a:ext cx="97896" cy="97896"/>
        </a:xfrm>
        <a:prstGeom prst="ellipse">
          <a:avLst/>
        </a:prstGeom>
        <a:solidFill>
          <a:schemeClr val="accent3">
            <a:hueOff val="-2170378"/>
            <a:satOff val="-11889"/>
            <a:lumOff val="366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F3D55-1FE2-4BBD-9BF8-DF2895D3987F}">
      <dsp:nvSpPr>
        <dsp:cNvPr id="0" name=""/>
        <dsp:cNvSpPr/>
      </dsp:nvSpPr>
      <dsp:spPr>
        <a:xfrm>
          <a:off x="1259662" y="629949"/>
          <a:ext cx="97896" cy="97896"/>
        </a:xfrm>
        <a:prstGeom prst="ellipse">
          <a:avLst/>
        </a:prstGeom>
        <a:solidFill>
          <a:schemeClr val="accent3">
            <a:hueOff val="-2480432"/>
            <a:satOff val="-13587"/>
            <a:lumOff val="418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BFF64-C2F2-4CB3-9F37-84DC223ACC58}">
      <dsp:nvSpPr>
        <dsp:cNvPr id="0" name=""/>
        <dsp:cNvSpPr/>
      </dsp:nvSpPr>
      <dsp:spPr>
        <a:xfrm>
          <a:off x="546979" y="342134"/>
          <a:ext cx="251732" cy="251732"/>
        </a:xfrm>
        <a:prstGeom prst="ellipse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D49DB-3D1E-4C48-8232-C819AC2D1FE2}">
      <dsp:nvSpPr>
        <dsp:cNvPr id="0" name=""/>
        <dsp:cNvSpPr/>
      </dsp:nvSpPr>
      <dsp:spPr>
        <a:xfrm>
          <a:off x="12467" y="862941"/>
          <a:ext cx="97896" cy="97896"/>
        </a:xfrm>
        <a:prstGeom prst="ellipse">
          <a:avLst/>
        </a:prstGeom>
        <a:solidFill>
          <a:schemeClr val="accent3">
            <a:hueOff val="-3100540"/>
            <a:satOff val="-16984"/>
            <a:lumOff val="522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9EEFE-DFD9-4A78-9448-0340CE72ECA2}">
      <dsp:nvSpPr>
        <dsp:cNvPr id="0" name=""/>
        <dsp:cNvSpPr/>
      </dsp:nvSpPr>
      <dsp:spPr>
        <a:xfrm>
          <a:off x="94699" y="986290"/>
          <a:ext cx="153836" cy="153836"/>
        </a:xfrm>
        <a:prstGeom prst="ellipse">
          <a:avLst/>
        </a:prstGeom>
        <a:solidFill>
          <a:schemeClr val="accent3">
            <a:hueOff val="-3410594"/>
            <a:satOff val="-18682"/>
            <a:lumOff val="575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8EC4A-3EC1-4F3C-BEBD-C0A1BC91D8D1}">
      <dsp:nvSpPr>
        <dsp:cNvPr id="0" name=""/>
        <dsp:cNvSpPr/>
      </dsp:nvSpPr>
      <dsp:spPr>
        <a:xfrm>
          <a:off x="300281" y="1095934"/>
          <a:ext cx="223762" cy="223762"/>
        </a:xfrm>
        <a:prstGeom prst="ellipse">
          <a:avLst/>
        </a:prstGeom>
        <a:solidFill>
          <a:schemeClr val="accent3">
            <a:hueOff val="-3720649"/>
            <a:satOff val="-20381"/>
            <a:lumOff val="627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06188-2A38-4042-8680-7306530E26B2}">
      <dsp:nvSpPr>
        <dsp:cNvPr id="0" name=""/>
        <dsp:cNvSpPr/>
      </dsp:nvSpPr>
      <dsp:spPr>
        <a:xfrm>
          <a:off x="588095" y="1274104"/>
          <a:ext cx="97896" cy="97896"/>
        </a:xfrm>
        <a:prstGeom prst="ellipse">
          <a:avLst/>
        </a:prstGeom>
        <a:solidFill>
          <a:schemeClr val="accent3">
            <a:hueOff val="-4030703"/>
            <a:satOff val="-22079"/>
            <a:lumOff val="679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157108-DEF0-45F1-A519-FD815586C50A}">
      <dsp:nvSpPr>
        <dsp:cNvPr id="0" name=""/>
        <dsp:cNvSpPr/>
      </dsp:nvSpPr>
      <dsp:spPr>
        <a:xfrm>
          <a:off x="642917" y="1095934"/>
          <a:ext cx="153836" cy="153836"/>
        </a:xfrm>
        <a:prstGeom prst="ellipse">
          <a:avLst/>
        </a:prstGeom>
        <a:solidFill>
          <a:schemeClr val="accent3">
            <a:hueOff val="-4340757"/>
            <a:satOff val="-23777"/>
            <a:lumOff val="732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141D1-3C0B-447B-A82E-1DB5850374A7}">
      <dsp:nvSpPr>
        <dsp:cNvPr id="0" name=""/>
        <dsp:cNvSpPr/>
      </dsp:nvSpPr>
      <dsp:spPr>
        <a:xfrm>
          <a:off x="779972" y="1287810"/>
          <a:ext cx="97896" cy="97896"/>
        </a:xfrm>
        <a:prstGeom prst="ellipse">
          <a:avLst/>
        </a:prstGeom>
        <a:solidFill>
          <a:schemeClr val="accent3">
            <a:hueOff val="-4650811"/>
            <a:satOff val="-25476"/>
            <a:lumOff val="784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CDE97-ECB5-49B9-A739-BB29E95DCEB1}">
      <dsp:nvSpPr>
        <dsp:cNvPr id="0" name=""/>
        <dsp:cNvSpPr/>
      </dsp:nvSpPr>
      <dsp:spPr>
        <a:xfrm>
          <a:off x="903321" y="1068523"/>
          <a:ext cx="223762" cy="223762"/>
        </a:xfrm>
        <a:prstGeom prst="ellipse">
          <a:avLst/>
        </a:prstGeom>
        <a:solidFill>
          <a:schemeClr val="accent3">
            <a:hueOff val="-4960865"/>
            <a:satOff val="-27174"/>
            <a:lumOff val="836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DCCF7-89F4-443C-96D8-4AC07EA56AC0}">
      <dsp:nvSpPr>
        <dsp:cNvPr id="0" name=""/>
        <dsp:cNvSpPr/>
      </dsp:nvSpPr>
      <dsp:spPr>
        <a:xfrm>
          <a:off x="1204840" y="1013701"/>
          <a:ext cx="153836" cy="153836"/>
        </a:xfrm>
        <a:prstGeom prst="ellipse">
          <a:avLst/>
        </a:prstGeom>
        <a:solidFill>
          <a:schemeClr val="accent3">
            <a:hueOff val="-5270918"/>
            <a:satOff val="-28873"/>
            <a:lumOff val="888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E1B75A-9297-473E-94B2-46F1F9C04847}">
      <dsp:nvSpPr>
        <dsp:cNvPr id="0" name=""/>
        <dsp:cNvSpPr/>
      </dsp:nvSpPr>
      <dsp:spPr>
        <a:xfrm>
          <a:off x="1358677" y="369317"/>
          <a:ext cx="451796" cy="86252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342EC-29F9-4204-A714-7710669DF5A7}">
      <dsp:nvSpPr>
        <dsp:cNvPr id="0" name=""/>
        <dsp:cNvSpPr/>
      </dsp:nvSpPr>
      <dsp:spPr>
        <a:xfrm>
          <a:off x="1728328" y="369317"/>
          <a:ext cx="451796" cy="862528"/>
        </a:xfrm>
        <a:prstGeom prst="chevron">
          <a:avLst>
            <a:gd name="adj" fmla="val 62310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52C16-3F13-4BE3-8C89-B59D2F91E848}">
      <dsp:nvSpPr>
        <dsp:cNvPr id="0" name=""/>
        <dsp:cNvSpPr/>
      </dsp:nvSpPr>
      <dsp:spPr>
        <a:xfrm>
          <a:off x="2229412" y="298036"/>
          <a:ext cx="1047345" cy="1047345"/>
        </a:xfrm>
        <a:prstGeom prst="ellipse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Кто мы завтра?</a:t>
          </a:r>
          <a:endParaRPr lang="ru-RU" sz="1300" kern="1200" dirty="0"/>
        </a:p>
      </dsp:txBody>
      <dsp:txXfrm>
        <a:off x="2382792" y="451416"/>
        <a:ext cx="740585" cy="740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1C25E-22F7-4AC7-8369-9B94438BBCB5}">
      <dsp:nvSpPr>
        <dsp:cNvPr id="0" name=""/>
        <dsp:cNvSpPr/>
      </dsp:nvSpPr>
      <dsp:spPr>
        <a:xfrm rot="5400000">
          <a:off x="-233076" y="908366"/>
          <a:ext cx="1057498" cy="1287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CBE7E-5774-46B2-8E84-61176C555302}">
      <dsp:nvSpPr>
        <dsp:cNvPr id="0" name=""/>
        <dsp:cNvSpPr/>
      </dsp:nvSpPr>
      <dsp:spPr>
        <a:xfrm>
          <a:off x="1841" y="221125"/>
          <a:ext cx="1430576" cy="8583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Миссия </a:t>
          </a:r>
          <a:endParaRPr lang="ru-RU" sz="2100" kern="1200" dirty="0"/>
        </a:p>
      </dsp:txBody>
      <dsp:txXfrm>
        <a:off x="26981" y="246265"/>
        <a:ext cx="1380296" cy="808065"/>
      </dsp:txXfrm>
    </dsp:sp>
    <dsp:sp modelId="{16F65D32-8A08-4ED3-AAC2-100E69D037D2}">
      <dsp:nvSpPr>
        <dsp:cNvPr id="0" name=""/>
        <dsp:cNvSpPr/>
      </dsp:nvSpPr>
      <dsp:spPr>
        <a:xfrm rot="5400000">
          <a:off x="-233076" y="1981298"/>
          <a:ext cx="1057498" cy="128751"/>
        </a:xfrm>
        <a:prstGeom prst="rect">
          <a:avLst/>
        </a:prstGeom>
        <a:solidFill>
          <a:schemeClr val="accent3">
            <a:hueOff val="-1395243"/>
            <a:satOff val="-7643"/>
            <a:lumOff val="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EED32-8111-41AB-A99C-4FE22E6153C5}">
      <dsp:nvSpPr>
        <dsp:cNvPr id="0" name=""/>
        <dsp:cNvSpPr/>
      </dsp:nvSpPr>
      <dsp:spPr>
        <a:xfrm>
          <a:off x="1841" y="1294058"/>
          <a:ext cx="1430576" cy="858345"/>
        </a:xfrm>
        <a:prstGeom prst="roundRect">
          <a:avLst>
            <a:gd name="adj" fmla="val 10000"/>
          </a:avLst>
        </a:prstGeom>
        <a:solidFill>
          <a:schemeClr val="accent3">
            <a:hueOff val="-1116195"/>
            <a:satOff val="-6114"/>
            <a:lumOff val="188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Видение </a:t>
          </a:r>
          <a:endParaRPr lang="ru-RU" sz="2100" kern="1200" dirty="0"/>
        </a:p>
      </dsp:txBody>
      <dsp:txXfrm>
        <a:off x="26981" y="1319198"/>
        <a:ext cx="1380296" cy="808065"/>
      </dsp:txXfrm>
    </dsp:sp>
    <dsp:sp modelId="{EEF0ECFA-83D2-4F8F-AA6D-978F52E8007F}">
      <dsp:nvSpPr>
        <dsp:cNvPr id="0" name=""/>
        <dsp:cNvSpPr/>
      </dsp:nvSpPr>
      <dsp:spPr>
        <a:xfrm>
          <a:off x="303390" y="2517764"/>
          <a:ext cx="1887232" cy="128751"/>
        </a:xfrm>
        <a:prstGeom prst="rect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6AA2D-30CF-4CAC-8EF2-A105A9F9F61F}">
      <dsp:nvSpPr>
        <dsp:cNvPr id="0" name=""/>
        <dsp:cNvSpPr/>
      </dsp:nvSpPr>
      <dsp:spPr>
        <a:xfrm>
          <a:off x="1841" y="2366990"/>
          <a:ext cx="1430576" cy="858345"/>
        </a:xfrm>
        <a:prstGeom prst="roundRect">
          <a:avLst>
            <a:gd name="adj" fmla="val 10000"/>
          </a:avLst>
        </a:prstGeom>
        <a:solidFill>
          <a:schemeClr val="accent3">
            <a:hueOff val="-2232389"/>
            <a:satOff val="-12228"/>
            <a:lumOff val="376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Ценности</a:t>
          </a:r>
          <a:endParaRPr lang="ru-RU" sz="2100" kern="1200" dirty="0"/>
        </a:p>
      </dsp:txBody>
      <dsp:txXfrm>
        <a:off x="26981" y="2392130"/>
        <a:ext cx="1380296" cy="808065"/>
      </dsp:txXfrm>
    </dsp:sp>
    <dsp:sp modelId="{B67DAC0B-FF3A-402A-B8CB-545524CA2085}">
      <dsp:nvSpPr>
        <dsp:cNvPr id="0" name=""/>
        <dsp:cNvSpPr/>
      </dsp:nvSpPr>
      <dsp:spPr>
        <a:xfrm rot="16200000">
          <a:off x="1669590" y="1981298"/>
          <a:ext cx="1057498" cy="128751"/>
        </a:xfrm>
        <a:prstGeom prst="rect">
          <a:avLst/>
        </a:prstGeom>
        <a:solidFill>
          <a:schemeClr val="accent3">
            <a:hueOff val="-4185730"/>
            <a:satOff val="-22928"/>
            <a:lumOff val="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34E7E-369D-4D6E-AAFD-92AF5F9F45A3}">
      <dsp:nvSpPr>
        <dsp:cNvPr id="0" name=""/>
        <dsp:cNvSpPr/>
      </dsp:nvSpPr>
      <dsp:spPr>
        <a:xfrm>
          <a:off x="1904507" y="2366990"/>
          <a:ext cx="1430576" cy="858345"/>
        </a:xfrm>
        <a:prstGeom prst="roundRect">
          <a:avLst>
            <a:gd name="adj" fmla="val 10000"/>
          </a:avLst>
        </a:prstGeom>
        <a:solidFill>
          <a:schemeClr val="accent3">
            <a:hueOff val="-3348584"/>
            <a:satOff val="-18343"/>
            <a:lumOff val="564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</a:t>
          </a:r>
          <a:endParaRPr lang="ru-RU" sz="2100" kern="1200" dirty="0"/>
        </a:p>
      </dsp:txBody>
      <dsp:txXfrm>
        <a:off x="1929647" y="2392130"/>
        <a:ext cx="1380296" cy="808065"/>
      </dsp:txXfrm>
    </dsp:sp>
    <dsp:sp modelId="{9A07A4E2-6E2D-4563-A16A-F916975F6F0C}">
      <dsp:nvSpPr>
        <dsp:cNvPr id="0" name=""/>
        <dsp:cNvSpPr/>
      </dsp:nvSpPr>
      <dsp:spPr>
        <a:xfrm rot="16200000">
          <a:off x="1669590" y="908366"/>
          <a:ext cx="1057498" cy="128751"/>
        </a:xfrm>
        <a:prstGeom prst="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58D61-1FF9-4A77-B325-7F19C7B3B02D}">
      <dsp:nvSpPr>
        <dsp:cNvPr id="0" name=""/>
        <dsp:cNvSpPr/>
      </dsp:nvSpPr>
      <dsp:spPr>
        <a:xfrm>
          <a:off x="1904507" y="1294058"/>
          <a:ext cx="1430576" cy="858345"/>
        </a:xfrm>
        <a:prstGeom prst="roundRect">
          <a:avLst>
            <a:gd name="adj" fmla="val 10000"/>
          </a:avLst>
        </a:prstGeom>
        <a:solidFill>
          <a:schemeClr val="accent3">
            <a:hueOff val="-4464778"/>
            <a:satOff val="-24457"/>
            <a:lumOff val="753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Показатели </a:t>
          </a:r>
          <a:endParaRPr lang="ru-RU" sz="2100" kern="1200" dirty="0"/>
        </a:p>
      </dsp:txBody>
      <dsp:txXfrm>
        <a:off x="1929647" y="1319198"/>
        <a:ext cx="1380296" cy="808065"/>
      </dsp:txXfrm>
    </dsp:sp>
    <dsp:sp modelId="{0DB0BE93-1C92-47DF-B9EA-985979E5A435}">
      <dsp:nvSpPr>
        <dsp:cNvPr id="0" name=""/>
        <dsp:cNvSpPr/>
      </dsp:nvSpPr>
      <dsp:spPr>
        <a:xfrm>
          <a:off x="1904507" y="221125"/>
          <a:ext cx="1430576" cy="858345"/>
        </a:xfrm>
        <a:prstGeom prst="roundRect">
          <a:avLst>
            <a:gd name="adj" fmla="val 10000"/>
          </a:avLst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План действий</a:t>
          </a:r>
          <a:endParaRPr lang="ru-RU" sz="2100" kern="1200" dirty="0"/>
        </a:p>
      </dsp:txBody>
      <dsp:txXfrm>
        <a:off x="1929647" y="246265"/>
        <a:ext cx="1380296" cy="808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B05D-DC63-49FD-917A-F48A277EE16D}">
      <dsp:nvSpPr>
        <dsp:cNvPr id="0" name=""/>
        <dsp:cNvSpPr/>
      </dsp:nvSpPr>
      <dsp:spPr>
        <a:xfrm>
          <a:off x="383" y="1275"/>
          <a:ext cx="3337745" cy="86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Риск может быть</a:t>
          </a:r>
          <a:endParaRPr lang="ru-RU" sz="3600" kern="1200" dirty="0"/>
        </a:p>
      </dsp:txBody>
      <dsp:txXfrm>
        <a:off x="25621" y="26513"/>
        <a:ext cx="3287269" cy="811223"/>
      </dsp:txXfrm>
    </dsp:sp>
    <dsp:sp modelId="{D082D2B9-88AC-48DE-9435-3A0AB0E85369}">
      <dsp:nvSpPr>
        <dsp:cNvPr id="0" name=""/>
        <dsp:cNvSpPr/>
      </dsp:nvSpPr>
      <dsp:spPr>
        <a:xfrm>
          <a:off x="383" y="922493"/>
          <a:ext cx="2180318" cy="8616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Спекулятивным </a:t>
          </a:r>
          <a:endParaRPr lang="ru-RU" sz="2200" kern="1200" dirty="0"/>
        </a:p>
      </dsp:txBody>
      <dsp:txXfrm>
        <a:off x="25621" y="947731"/>
        <a:ext cx="2129842" cy="811223"/>
      </dsp:txXfrm>
    </dsp:sp>
    <dsp:sp modelId="{C0DAB526-D47F-4AE6-A3FA-B89F69C0EAEC}">
      <dsp:nvSpPr>
        <dsp:cNvPr id="0" name=""/>
        <dsp:cNvSpPr/>
      </dsp:nvSpPr>
      <dsp:spPr>
        <a:xfrm>
          <a:off x="383" y="1843712"/>
          <a:ext cx="1067736" cy="861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Выигрыш </a:t>
          </a:r>
          <a:endParaRPr lang="ru-RU" sz="1700" kern="1200" dirty="0"/>
        </a:p>
      </dsp:txBody>
      <dsp:txXfrm>
        <a:off x="25621" y="1868950"/>
        <a:ext cx="1017260" cy="811223"/>
      </dsp:txXfrm>
    </dsp:sp>
    <dsp:sp modelId="{F0AAAD6B-F872-43AE-95DE-C313816505A8}">
      <dsp:nvSpPr>
        <dsp:cNvPr id="0" name=""/>
        <dsp:cNvSpPr/>
      </dsp:nvSpPr>
      <dsp:spPr>
        <a:xfrm>
          <a:off x="1112965" y="1843712"/>
          <a:ext cx="1067736" cy="861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Проигрыш </a:t>
          </a:r>
          <a:endParaRPr lang="ru-RU" sz="1700" kern="1200" dirty="0"/>
        </a:p>
      </dsp:txBody>
      <dsp:txXfrm>
        <a:off x="1138203" y="1868950"/>
        <a:ext cx="1017260" cy="811223"/>
      </dsp:txXfrm>
    </dsp:sp>
    <dsp:sp modelId="{05B5471B-1753-460D-8C91-CC1CDC53E9F2}">
      <dsp:nvSpPr>
        <dsp:cNvPr id="0" name=""/>
        <dsp:cNvSpPr/>
      </dsp:nvSpPr>
      <dsp:spPr>
        <a:xfrm>
          <a:off x="2270391" y="922493"/>
          <a:ext cx="1067736" cy="8616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Чистым </a:t>
          </a:r>
          <a:endParaRPr lang="ru-RU" sz="2200" kern="1200" dirty="0"/>
        </a:p>
      </dsp:txBody>
      <dsp:txXfrm>
        <a:off x="2295629" y="947731"/>
        <a:ext cx="1017260" cy="811223"/>
      </dsp:txXfrm>
    </dsp:sp>
    <dsp:sp modelId="{20CA6D1A-182E-4C4C-8929-16E6D9ABE4A7}">
      <dsp:nvSpPr>
        <dsp:cNvPr id="0" name=""/>
        <dsp:cNvSpPr/>
      </dsp:nvSpPr>
      <dsp:spPr>
        <a:xfrm>
          <a:off x="2270391" y="1843712"/>
          <a:ext cx="1067736" cy="861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Только проигрыш</a:t>
          </a:r>
          <a:endParaRPr lang="ru-RU" sz="1700" kern="1200" dirty="0"/>
        </a:p>
      </dsp:txBody>
      <dsp:txXfrm>
        <a:off x="2295629" y="1868950"/>
        <a:ext cx="1017260" cy="811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1D6C4-0E47-484E-B51B-DB9B6D51CF73}">
      <dsp:nvSpPr>
        <dsp:cNvPr id="0" name=""/>
        <dsp:cNvSpPr/>
      </dsp:nvSpPr>
      <dsp:spPr>
        <a:xfrm>
          <a:off x="300323" y="753308"/>
          <a:ext cx="2903124" cy="150031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EDBB6E-5031-4BA4-9B91-AE1675058FF7}">
      <dsp:nvSpPr>
        <dsp:cNvPr id="0" name=""/>
        <dsp:cNvSpPr/>
      </dsp:nvSpPr>
      <dsp:spPr>
        <a:xfrm>
          <a:off x="387083" y="928772"/>
          <a:ext cx="1348117" cy="128350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Спекулятивный риск – это </a:t>
          </a:r>
          <a:r>
            <a:rPr lang="ru-RU" sz="1600" b="1" kern="1200" dirty="0" smtClean="0"/>
            <a:t>возможности</a:t>
          </a:r>
          <a:endParaRPr lang="ru-RU" sz="1600" kern="1200" dirty="0"/>
        </a:p>
      </dsp:txBody>
      <dsp:txXfrm>
        <a:off x="387083" y="928772"/>
        <a:ext cx="1348117" cy="1283503"/>
      </dsp:txXfrm>
    </dsp:sp>
    <dsp:sp modelId="{FDCF0B9B-E77A-4E7C-AFFE-1106DC20AFDD}">
      <dsp:nvSpPr>
        <dsp:cNvPr id="0" name=""/>
        <dsp:cNvSpPr/>
      </dsp:nvSpPr>
      <dsp:spPr>
        <a:xfrm>
          <a:off x="1765233" y="928772"/>
          <a:ext cx="1348117" cy="128350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Риск</a:t>
          </a:r>
          <a:r>
            <a:rPr lang="ru-RU" sz="1600" kern="1200" dirty="0" smtClean="0"/>
            <a:t> – это чистый риск</a:t>
          </a:r>
          <a:endParaRPr lang="ru-RU" sz="1600" kern="1200" dirty="0"/>
        </a:p>
      </dsp:txBody>
      <dsp:txXfrm>
        <a:off x="1765233" y="928772"/>
        <a:ext cx="1348117" cy="1283503"/>
      </dsp:txXfrm>
    </dsp:sp>
    <dsp:sp modelId="{B5B18F6B-3002-4B80-9A39-DA027AD4ABFD}">
      <dsp:nvSpPr>
        <dsp:cNvPr id="0" name=""/>
        <dsp:cNvSpPr/>
      </dsp:nvSpPr>
      <dsp:spPr>
        <a:xfrm>
          <a:off x="0" y="453061"/>
          <a:ext cx="567277" cy="567277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014BC-C90A-4843-954D-9995B4BE9BED}">
      <dsp:nvSpPr>
        <dsp:cNvPr id="0" name=""/>
        <dsp:cNvSpPr/>
      </dsp:nvSpPr>
      <dsp:spPr>
        <a:xfrm>
          <a:off x="2803017" y="657068"/>
          <a:ext cx="533908" cy="182965"/>
        </a:xfrm>
        <a:prstGeom prst="rect">
          <a:avLst/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73A6E-11EF-4853-9844-4769CFFA9F1E}">
      <dsp:nvSpPr>
        <dsp:cNvPr id="0" name=""/>
        <dsp:cNvSpPr/>
      </dsp:nvSpPr>
      <dsp:spPr>
        <a:xfrm>
          <a:off x="1751885" y="931516"/>
          <a:ext cx="333" cy="1225868"/>
        </a:xfrm>
        <a:prstGeom prst="line">
          <a:avLst/>
        </a:pr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703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715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4425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983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76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21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1243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057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933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444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4773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254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691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162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391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499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170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23242C-D747-4ADD-80D8-99421268E3A8}" type="datetime1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управления качеством в антикризисных стратегиях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Научно-практическая конференция</a:t>
            </a:r>
            <a:endParaRPr lang="ru-RU" dirty="0"/>
          </a:p>
          <a:p>
            <a:r>
              <a:rPr lang="ru-RU" b="1" dirty="0"/>
              <a:t>«Управление качеством как антикризисный механизм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Ярославль, 17 ноября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6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Ключевые проблемы антикризисного управления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717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Распознавание предкризисных ситуаций.</a:t>
            </a:r>
          </a:p>
          <a:p>
            <a:r>
              <a:rPr lang="ru-RU" dirty="0" smtClean="0"/>
              <a:t>Основы управления организацией: </a:t>
            </a:r>
          </a:p>
          <a:p>
            <a:pPr lvl="1"/>
            <a:r>
              <a:rPr lang="ru-RU" dirty="0" smtClean="0"/>
              <a:t>миссия и цель управления, </a:t>
            </a:r>
          </a:p>
          <a:p>
            <a:pPr lvl="1"/>
            <a:r>
              <a:rPr lang="ru-RU" dirty="0" smtClean="0"/>
              <a:t>пути, средства и методы управления в условиях кризисной ситуации.</a:t>
            </a:r>
          </a:p>
          <a:p>
            <a:r>
              <a:rPr lang="ru-RU" dirty="0" smtClean="0"/>
              <a:t>Прогнозирование кризисов и вариантов поведения в кризисном состоянии, </a:t>
            </a:r>
          </a:p>
          <a:p>
            <a:pPr lvl="1"/>
            <a:r>
              <a:rPr lang="ru-RU" dirty="0" smtClean="0"/>
              <a:t>поиск необходимой информации и </a:t>
            </a:r>
          </a:p>
          <a:p>
            <a:pPr lvl="1"/>
            <a:r>
              <a:rPr lang="ru-RU" dirty="0" smtClean="0"/>
              <a:t>разработка управленческих решений.</a:t>
            </a:r>
          </a:p>
          <a:p>
            <a:r>
              <a:rPr lang="ru-RU" dirty="0" smtClean="0"/>
              <a:t>Управление конфликтами и селекция персонала.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2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Понимание риска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Теория антикризисного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346788"/>
              </p:ext>
            </p:extLst>
          </p:nvPr>
        </p:nvGraphicFramePr>
        <p:xfrm>
          <a:off x="1176338" y="3243263"/>
          <a:ext cx="3338512" cy="270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ISO </a:t>
            </a:r>
            <a:r>
              <a:rPr lang="en-US" dirty="0" smtClean="0"/>
              <a:t>9001:2015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36325411"/>
              </p:ext>
            </p:extLst>
          </p:nvPr>
        </p:nvGraphicFramePr>
        <p:xfrm>
          <a:off x="4641850" y="3243263"/>
          <a:ext cx="3336925" cy="270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8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B1B05D-DC63-49FD-917A-F48A277EE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EB1B05D-DC63-49FD-917A-F48A277EE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82D2B9-88AC-48DE-9435-3A0AB0E8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082D2B9-88AC-48DE-9435-3A0AB0E8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B5471B-1753-460D-8C91-CC1CDC53E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5B5471B-1753-460D-8C91-CC1CDC53E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DAB526-D47F-4AE6-A3FA-B89F69C0E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C0DAB526-D47F-4AE6-A3FA-B89F69C0E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AAAD6B-F872-43AE-95DE-C31381650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0AAAD6B-F872-43AE-95DE-C31381650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CA6D1A-182E-4C4C-8929-16E6D9AB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20CA6D1A-182E-4C4C-8929-16E6D9AB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1D6C4-0E47-484E-B51B-DB9B6D51C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50E1D6C4-0E47-484E-B51B-DB9B6D51C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073A6E-11EF-4853-9844-4769CFFA9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5E073A6E-11EF-4853-9844-4769CFFA9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B18F6B-3002-4B80-9A39-DA027AD4A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B5B18F6B-3002-4B80-9A39-DA027AD4A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7014BC-C90A-4843-954D-9995B4BE9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67014BC-C90A-4843-954D-9995B4BE9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EDBB6E-5031-4BA4-9B91-AE1675058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CBEDBB6E-5031-4BA4-9B91-AE1675058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CF0B9B-E77A-4E7C-AFFE-1106DC20A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FDCF0B9B-E77A-4E7C-AFFE-1106DC20A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Программно-целевой подход к управленческим решениям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До начала цикла управления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99405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 управления </a:t>
            </a:r>
            <a:r>
              <a:rPr lang="ru-RU" dirty="0" smtClean="0"/>
              <a:t>должна сформулирована количественно и качественно, </a:t>
            </a:r>
          </a:p>
          <a:p>
            <a:r>
              <a:rPr lang="ru-RU" dirty="0" smtClean="0"/>
              <a:t>ресурсы </a:t>
            </a:r>
            <a:r>
              <a:rPr lang="ru-RU" b="1" dirty="0" smtClean="0"/>
              <a:t>сконцентрированы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разработана четкая </a:t>
            </a:r>
            <a:r>
              <a:rPr lang="ru-RU" b="1" dirty="0" smtClean="0"/>
              <a:t>последовательность действий </a:t>
            </a:r>
            <a:r>
              <a:rPr lang="ru-RU" dirty="0" smtClean="0"/>
              <a:t>для достижения поставленной цели, </a:t>
            </a:r>
          </a:p>
          <a:p>
            <a:r>
              <a:rPr lang="ru-RU" dirty="0" smtClean="0"/>
              <a:t>созданы </a:t>
            </a:r>
            <a:r>
              <a:rPr lang="ru-RU" b="1" dirty="0" smtClean="0"/>
              <a:t>внешние условия</a:t>
            </a:r>
            <a:r>
              <a:rPr lang="ru-RU" dirty="0" smtClean="0"/>
              <a:t>, способствующие достижению цели (например, мораторий на долги)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В ходе работы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Постоянный </a:t>
            </a:r>
            <a:r>
              <a:rPr lang="ru-RU" b="1" dirty="0" smtClean="0"/>
              <a:t>мониторинг</a:t>
            </a:r>
            <a:r>
              <a:rPr lang="ru-RU" dirty="0" smtClean="0"/>
              <a:t> и </a:t>
            </a:r>
            <a:r>
              <a:rPr lang="ru-RU" b="1" dirty="0" smtClean="0"/>
              <a:t>контроль хода реализации </a:t>
            </a:r>
            <a:r>
              <a:rPr lang="ru-RU" dirty="0" smtClean="0"/>
              <a:t>программы, </a:t>
            </a:r>
          </a:p>
          <a:p>
            <a:r>
              <a:rPr lang="ru-RU" dirty="0" smtClean="0"/>
              <a:t>Отслеживание </a:t>
            </a:r>
            <a:r>
              <a:rPr lang="ru-RU" b="1" dirty="0" smtClean="0"/>
              <a:t>рисков</a:t>
            </a:r>
            <a:r>
              <a:rPr lang="ru-RU" dirty="0" smtClean="0"/>
              <a:t> и </a:t>
            </a:r>
            <a:r>
              <a:rPr lang="ru-RU" b="1" dirty="0" smtClean="0"/>
              <a:t>управление</a:t>
            </a:r>
            <a:r>
              <a:rPr lang="ru-RU" dirty="0" smtClean="0"/>
              <a:t> ими, </a:t>
            </a:r>
          </a:p>
          <a:p>
            <a:r>
              <a:rPr lang="ru-RU" b="1" dirty="0" smtClean="0"/>
              <a:t>Адаптивность программы </a:t>
            </a:r>
            <a:r>
              <a:rPr lang="ru-RU" dirty="0" smtClean="0"/>
              <a:t>к </a:t>
            </a:r>
            <a:r>
              <a:rPr lang="ru-RU" b="1" dirty="0" smtClean="0"/>
              <a:t>изменению</a:t>
            </a:r>
            <a:r>
              <a:rPr lang="ru-RU" dirty="0" smtClean="0"/>
              <a:t> внешних и внутренних условий и ресурсного потенциала.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2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Wolkenförmige Legende 38"/>
          <p:cNvSpPr/>
          <p:nvPr/>
        </p:nvSpPr>
        <p:spPr bwMode="auto">
          <a:xfrm>
            <a:off x="0" y="2571744"/>
            <a:ext cx="2394504" cy="792162"/>
          </a:xfrm>
          <a:prstGeom prst="cloudCallout">
            <a:avLst>
              <a:gd name="adj1" fmla="val 18237"/>
              <a:gd name="adj2" fmla="val 63827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Потребитель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7" name="Wolkenförmige Legende 46"/>
          <p:cNvSpPr/>
          <p:nvPr/>
        </p:nvSpPr>
        <p:spPr bwMode="auto">
          <a:xfrm>
            <a:off x="1187624" y="1224502"/>
            <a:ext cx="2232793" cy="792162"/>
          </a:xfrm>
          <a:prstGeom prst="cloudCallout">
            <a:avLst>
              <a:gd name="adj1" fmla="val 37537"/>
              <a:gd name="adj2" fmla="val 70461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Общество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6" name="Wolkenförmige Legende 45"/>
          <p:cNvSpPr/>
          <p:nvPr/>
        </p:nvSpPr>
        <p:spPr bwMode="auto">
          <a:xfrm>
            <a:off x="4860032" y="1008552"/>
            <a:ext cx="2232793" cy="792162"/>
          </a:xfrm>
          <a:prstGeom prst="cloudCallout">
            <a:avLst>
              <a:gd name="adj1" fmla="val -8962"/>
              <a:gd name="adj2" fmla="val 96914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Конкурент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3560" name="Titel 1"/>
          <p:cNvSpPr>
            <a:spLocks noGrp="1"/>
          </p:cNvSpPr>
          <p:nvPr>
            <p:ph type="title"/>
          </p:nvPr>
        </p:nvSpPr>
        <p:spPr>
          <a:xfrm>
            <a:off x="1187624" y="627017"/>
            <a:ext cx="6798735" cy="525477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Модель процессов в контексте</a:t>
            </a:r>
            <a:endParaRPr lang="de-DE" altLang="ru-RU" dirty="0" smtClean="0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2519363" y="2006600"/>
            <a:ext cx="3744912" cy="7921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62" name="AutoShape 5"/>
          <p:cNvSpPr>
            <a:spLocks noChangeArrowheads="1"/>
          </p:cNvSpPr>
          <p:nvPr/>
        </p:nvSpPr>
        <p:spPr bwMode="auto">
          <a:xfrm>
            <a:off x="684213" y="3384550"/>
            <a:ext cx="1800225" cy="1223963"/>
          </a:xfrm>
          <a:prstGeom prst="homePlate">
            <a:avLst>
              <a:gd name="adj" fmla="val 3677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63" name="Rectangle 6"/>
          <p:cNvSpPr>
            <a:spLocks noChangeArrowheads="1"/>
          </p:cNvSpPr>
          <p:nvPr/>
        </p:nvSpPr>
        <p:spPr bwMode="auto">
          <a:xfrm>
            <a:off x="2735263" y="4967288"/>
            <a:ext cx="3744912" cy="7921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64" name="Text Box 8"/>
          <p:cNvSpPr txBox="1">
            <a:spLocks noChangeArrowheads="1"/>
          </p:cNvSpPr>
          <p:nvPr/>
        </p:nvSpPr>
        <p:spPr bwMode="auto">
          <a:xfrm>
            <a:off x="2444750" y="2497138"/>
            <a:ext cx="37115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000" b="1">
                <a:solidFill>
                  <a:srgbClr val="002060"/>
                </a:solidFill>
                <a:latin typeface="Verdana" pitchFamily="34" charset="0"/>
              </a:rPr>
              <a:t>Высшее руководство</a:t>
            </a:r>
            <a:endParaRPr lang="de-DE" altLang="de-DE" sz="1000" b="1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3006725" y="2098675"/>
            <a:ext cx="26558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400" b="1" dirty="0">
                <a:solidFill>
                  <a:srgbClr val="002060"/>
                </a:solidFill>
                <a:latin typeface="Verdana" pitchFamily="34" charset="0"/>
              </a:rPr>
              <a:t>Процесс менеджмента</a:t>
            </a:r>
            <a:endParaRPr lang="de-DE" altLang="de-DE" sz="1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3566" name="AutoShape 17"/>
          <p:cNvSpPr>
            <a:spLocks noChangeArrowheads="1"/>
          </p:cNvSpPr>
          <p:nvPr/>
        </p:nvSpPr>
        <p:spPr bwMode="auto">
          <a:xfrm>
            <a:off x="2700338" y="3384550"/>
            <a:ext cx="1800225" cy="1223963"/>
          </a:xfrm>
          <a:prstGeom prst="homePlate">
            <a:avLst>
              <a:gd name="adj" fmla="val 3677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67" name="AutoShape 18"/>
          <p:cNvSpPr>
            <a:spLocks noChangeArrowheads="1"/>
          </p:cNvSpPr>
          <p:nvPr/>
        </p:nvSpPr>
        <p:spPr bwMode="auto">
          <a:xfrm>
            <a:off x="4606925" y="3363913"/>
            <a:ext cx="3816350" cy="1223962"/>
          </a:xfrm>
          <a:prstGeom prst="homePlate">
            <a:avLst>
              <a:gd name="adj" fmla="val 7795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2700338" y="3527425"/>
            <a:ext cx="17621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400" b="1">
                <a:solidFill>
                  <a:srgbClr val="002060"/>
                </a:solidFill>
                <a:latin typeface="Verdana" pitchFamily="34" charset="0"/>
              </a:rPr>
              <a:t>Проектиро-вание</a:t>
            </a:r>
            <a:r>
              <a:rPr lang="de-AT" altLang="de-DE" sz="1400" b="1">
                <a:solidFill>
                  <a:srgbClr val="002060"/>
                </a:solidFill>
                <a:latin typeface="Verdana" pitchFamily="34" charset="0"/>
              </a:rPr>
              <a:t>     </a:t>
            </a:r>
            <a:r>
              <a:rPr lang="ru-RU" altLang="de-DE" sz="1400" b="1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ru-RU" altLang="de-DE" sz="1400" b="1">
                <a:solidFill>
                  <a:srgbClr val="002060"/>
                </a:solidFill>
                <a:latin typeface="Verdana" pitchFamily="34" charset="0"/>
              </a:rPr>
            </a:br>
            <a:r>
              <a:rPr lang="ru-RU" altLang="de-DE" sz="1000" b="1">
                <a:solidFill>
                  <a:srgbClr val="002060"/>
                </a:solidFill>
                <a:latin typeface="Verdana" pitchFamily="34" charset="0"/>
              </a:rPr>
              <a:t>с/без разработки новых продуктов</a:t>
            </a:r>
            <a:endParaRPr lang="de-DE" altLang="de-DE" sz="1000" b="1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684213" y="3527425"/>
            <a:ext cx="1871662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400" b="1">
                <a:solidFill>
                  <a:srgbClr val="002060"/>
                </a:solidFill>
                <a:latin typeface="Verdana" pitchFamily="34" charset="0"/>
              </a:rPr>
              <a:t>Маркетинг</a:t>
            </a:r>
            <a:r>
              <a:rPr lang="de-AT" altLang="de-DE" sz="1400" b="1">
                <a:solidFill>
                  <a:srgbClr val="002060"/>
                </a:solidFill>
                <a:latin typeface="Verdana" pitchFamily="34" charset="0"/>
              </a:rPr>
              <a:t>/ </a:t>
            </a:r>
            <a:r>
              <a:rPr lang="ru-RU" altLang="de-DE" sz="1400" b="1">
                <a:solidFill>
                  <a:srgbClr val="002060"/>
                </a:solidFill>
                <a:latin typeface="Verdana" pitchFamily="34" charset="0"/>
              </a:rPr>
              <a:t>Продажи</a:t>
            </a:r>
            <a:r>
              <a:rPr lang="de-AT" altLang="de-DE" sz="1400" b="1">
                <a:solidFill>
                  <a:srgbClr val="002060"/>
                </a:solidFill>
                <a:latin typeface="Verdana" pitchFamily="34" charset="0"/>
              </a:rPr>
              <a:t>         </a:t>
            </a:r>
            <a:r>
              <a:rPr lang="ru-RU" altLang="de-DE" sz="1000" b="1">
                <a:solidFill>
                  <a:srgbClr val="002060"/>
                </a:solidFill>
                <a:latin typeface="Verdana" pitchFamily="34" charset="0"/>
              </a:rPr>
              <a:t>Привлечение/удержание клиентов</a:t>
            </a:r>
            <a:endParaRPr lang="de-DE" altLang="de-DE" sz="1400" b="1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3570" name="Line 21"/>
          <p:cNvSpPr>
            <a:spLocks noChangeShapeType="1"/>
          </p:cNvSpPr>
          <p:nvPr/>
        </p:nvSpPr>
        <p:spPr bwMode="auto">
          <a:xfrm>
            <a:off x="5797550" y="3359944"/>
            <a:ext cx="35877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Line 22"/>
          <p:cNvSpPr>
            <a:spLocks noChangeShapeType="1"/>
          </p:cNvSpPr>
          <p:nvPr/>
        </p:nvSpPr>
        <p:spPr bwMode="auto">
          <a:xfrm flipV="1">
            <a:off x="5797550" y="3996531"/>
            <a:ext cx="35877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4571999" y="3513931"/>
            <a:ext cx="18716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400" b="1">
                <a:solidFill>
                  <a:srgbClr val="002060"/>
                </a:solidFill>
                <a:latin typeface="Verdana" pitchFamily="34" charset="0"/>
              </a:rPr>
              <a:t>Логистика</a:t>
            </a:r>
            <a:r>
              <a:rPr lang="de-AT" altLang="de-DE" sz="1400" b="1">
                <a:solidFill>
                  <a:srgbClr val="002060"/>
                </a:solidFill>
                <a:latin typeface="Verdana" pitchFamily="34" charset="0"/>
              </a:rPr>
              <a:t>         </a:t>
            </a:r>
            <a:r>
              <a:rPr lang="ru-RU" altLang="de-DE" sz="1000" b="1">
                <a:solidFill>
                  <a:srgbClr val="002060"/>
                </a:solidFill>
                <a:latin typeface="Verdana" pitchFamily="34" charset="0"/>
              </a:rPr>
              <a:t>Координация</a:t>
            </a:r>
            <a:r>
              <a:rPr lang="de-AT" altLang="de-DE" sz="1000" b="1">
                <a:solidFill>
                  <a:srgbClr val="002060"/>
                </a:solidFill>
                <a:latin typeface="Verdana" pitchFamily="34" charset="0"/>
              </a:rPr>
              <a:t>/ </a:t>
            </a:r>
            <a:r>
              <a:rPr lang="ru-RU" altLang="de-DE" sz="1000" b="1">
                <a:solidFill>
                  <a:srgbClr val="002060"/>
                </a:solidFill>
                <a:latin typeface="Verdana" pitchFamily="34" charset="0"/>
              </a:rPr>
              <a:t>оперативное управление</a:t>
            </a:r>
            <a:r>
              <a:rPr lang="de-AT" altLang="de-DE" sz="1000" b="1">
                <a:solidFill>
                  <a:srgbClr val="002060"/>
                </a:solidFill>
                <a:latin typeface="Verdana" pitchFamily="34" charset="0"/>
              </a:rPr>
              <a:t>/ </a:t>
            </a:r>
            <a:r>
              <a:rPr lang="ru-RU" altLang="de-DE" sz="1000" b="1">
                <a:solidFill>
                  <a:srgbClr val="002060"/>
                </a:solidFill>
                <a:latin typeface="Verdana" pitchFamily="34" charset="0"/>
              </a:rPr>
              <a:t>Планирование</a:t>
            </a:r>
            <a:endParaRPr lang="de-DE" altLang="de-DE" sz="1400" b="1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3573" name="Text Box 24"/>
          <p:cNvSpPr txBox="1">
            <a:spLocks noChangeArrowheads="1"/>
          </p:cNvSpPr>
          <p:nvPr/>
        </p:nvSpPr>
        <p:spPr bwMode="auto">
          <a:xfrm>
            <a:off x="6375157" y="3684588"/>
            <a:ext cx="1435336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200" b="1" dirty="0">
                <a:solidFill>
                  <a:srgbClr val="002060"/>
                </a:solidFill>
                <a:latin typeface="Verdana" pitchFamily="34" charset="0"/>
              </a:rPr>
              <a:t>Итоговый контроль результата</a:t>
            </a:r>
            <a:r>
              <a:rPr lang="de-AT" altLang="de-DE" sz="1200" b="1" dirty="0">
                <a:solidFill>
                  <a:srgbClr val="002060"/>
                </a:solidFill>
                <a:latin typeface="Verdana" pitchFamily="34" charset="0"/>
              </a:rPr>
              <a:t>, </a:t>
            </a:r>
            <a:endParaRPr lang="de-DE" altLang="de-DE" sz="12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3574" name="Text Box 25"/>
          <p:cNvSpPr txBox="1">
            <a:spLocks noChangeArrowheads="1"/>
          </p:cNvSpPr>
          <p:nvPr/>
        </p:nvSpPr>
        <p:spPr bwMode="auto">
          <a:xfrm>
            <a:off x="2967146" y="5173587"/>
            <a:ext cx="3328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400" b="1" dirty="0" smtClean="0">
                <a:solidFill>
                  <a:srgbClr val="002060"/>
                </a:solidFill>
                <a:latin typeface="Verdana" pitchFamily="34" charset="0"/>
              </a:rPr>
              <a:t>Поддерживающие процессы</a:t>
            </a:r>
            <a:endParaRPr lang="de-DE" altLang="de-DE" sz="1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3575" name="Text Box 26"/>
          <p:cNvSpPr txBox="1">
            <a:spLocks noChangeArrowheads="1"/>
          </p:cNvSpPr>
          <p:nvPr/>
        </p:nvSpPr>
        <p:spPr bwMode="auto">
          <a:xfrm>
            <a:off x="1925639" y="2889250"/>
            <a:ext cx="44465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ru-RU" altLang="de-DE" sz="1400" b="1" dirty="0">
                <a:solidFill>
                  <a:srgbClr val="002060"/>
                </a:solidFill>
                <a:latin typeface="Verdana" pitchFamily="34" charset="0"/>
              </a:rPr>
              <a:t>Процессы, связанные с потребителем</a:t>
            </a:r>
          </a:p>
          <a:p>
            <a:pPr eaLnBrk="1" hangingPunct="1"/>
            <a:r>
              <a:rPr lang="ru-RU" altLang="de-DE" sz="1400" b="1" dirty="0">
                <a:solidFill>
                  <a:srgbClr val="002060"/>
                </a:solidFill>
                <a:latin typeface="Verdana" pitchFamily="34" charset="0"/>
              </a:rPr>
              <a:t>Реализация услуги </a:t>
            </a:r>
            <a:endParaRPr lang="de-DE" altLang="de-DE" sz="1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Wolkenförmige Legende 39"/>
          <p:cNvSpPr/>
          <p:nvPr/>
        </p:nvSpPr>
        <p:spPr bwMode="auto">
          <a:xfrm>
            <a:off x="172686" y="4786322"/>
            <a:ext cx="2232793" cy="1082308"/>
          </a:xfrm>
          <a:prstGeom prst="cloudCallout">
            <a:avLst/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Владелец соседнего процесса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" name="Wolkenförmige Legende 40"/>
          <p:cNvSpPr/>
          <p:nvPr/>
        </p:nvSpPr>
        <p:spPr bwMode="auto">
          <a:xfrm>
            <a:off x="5435984" y="5769033"/>
            <a:ext cx="2232793" cy="792162"/>
          </a:xfrm>
          <a:prstGeom prst="cloudCallout">
            <a:avLst>
              <a:gd name="adj1" fmla="val -26952"/>
              <a:gd name="adj2" fmla="val -63545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Сотрудники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" name="Wolkenförmige Legende 41"/>
          <p:cNvSpPr/>
          <p:nvPr/>
        </p:nvSpPr>
        <p:spPr bwMode="auto">
          <a:xfrm>
            <a:off x="251520" y="1800566"/>
            <a:ext cx="2232793" cy="792162"/>
          </a:xfrm>
          <a:prstGeom prst="cloudCallout">
            <a:avLst>
              <a:gd name="adj1" fmla="val 37537"/>
              <a:gd name="adj2" fmla="val 70461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Органы власти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" name="Wolkenförmige Legende 42"/>
          <p:cNvSpPr/>
          <p:nvPr/>
        </p:nvSpPr>
        <p:spPr bwMode="auto">
          <a:xfrm>
            <a:off x="1714480" y="5795088"/>
            <a:ext cx="2353463" cy="792162"/>
          </a:xfrm>
          <a:prstGeom prst="cloudCallout">
            <a:avLst>
              <a:gd name="adj1" fmla="val 33771"/>
              <a:gd name="adj2" fmla="val -74160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Поставщики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4" name="Wolkenförmige Legende 43"/>
          <p:cNvSpPr/>
          <p:nvPr/>
        </p:nvSpPr>
        <p:spPr bwMode="auto">
          <a:xfrm>
            <a:off x="6643688" y="2620800"/>
            <a:ext cx="2610145" cy="792162"/>
          </a:xfrm>
          <a:prstGeom prst="cloudCallout">
            <a:avLst/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Потребители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5" name="Wolkenförmige Legende 44"/>
          <p:cNvSpPr/>
          <p:nvPr/>
        </p:nvSpPr>
        <p:spPr bwMode="auto">
          <a:xfrm>
            <a:off x="6911207" y="4786322"/>
            <a:ext cx="2232793" cy="792162"/>
          </a:xfrm>
          <a:prstGeom prst="cloudCallout">
            <a:avLst>
              <a:gd name="adj1" fmla="val -26952"/>
              <a:gd name="adj2" fmla="val -63545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И т.д., и т.д.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" name="Wolkenförmige Legende 36"/>
          <p:cNvSpPr/>
          <p:nvPr/>
        </p:nvSpPr>
        <p:spPr bwMode="auto">
          <a:xfrm>
            <a:off x="6515671" y="1152494"/>
            <a:ext cx="2232793" cy="792162"/>
          </a:xfrm>
          <a:prstGeom prst="cloudCallout">
            <a:avLst>
              <a:gd name="adj1" fmla="val -8962"/>
              <a:gd name="adj2" fmla="val 96914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Рынок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" name="Wolkenförmige Legende 37"/>
          <p:cNvSpPr/>
          <p:nvPr/>
        </p:nvSpPr>
        <p:spPr bwMode="auto">
          <a:xfrm>
            <a:off x="6372200" y="1656624"/>
            <a:ext cx="2376264" cy="792162"/>
          </a:xfrm>
          <a:prstGeom prst="cloudCallout">
            <a:avLst/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Совладелец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кризисов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9897327"/>
              </p:ext>
            </p:extLst>
          </p:nvPr>
        </p:nvGraphicFramePr>
        <p:xfrm>
          <a:off x="3779912" y="1916832"/>
          <a:ext cx="4464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Картинки по запросу трамп хиллари нов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780928"/>
            <a:ext cx="2659430" cy="166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385D5-CD62-4E8B-9856-49612848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45385D5-CD62-4E8B-9856-49612848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45385D5-CD62-4E8B-9856-49612848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145385D5-CD62-4E8B-9856-49612848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9A5B8-841A-401A-9B42-F3E8E7C4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6E49A5B8-841A-401A-9B42-F3E8E7C45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6E49A5B8-841A-401A-9B42-F3E8E7C4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6E49A5B8-841A-401A-9B42-F3E8E7C4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7493D3-AA5B-4F0E-AC6C-61C6BC9B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587493D3-AA5B-4F0E-AC6C-61C6BC9B5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587493D3-AA5B-4F0E-AC6C-61C6BC9B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587493D3-AA5B-4F0E-AC6C-61C6BC9B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F612EE-EDE1-4BD5-9252-AB1D20B0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CCF612EE-EDE1-4BD5-9252-AB1D20B03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CCF612EE-EDE1-4BD5-9252-AB1D20B0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CCF612EE-EDE1-4BD5-9252-AB1D20B0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A620A3-5B19-491D-944E-352427616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3A620A3-5B19-491D-944E-352427616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93A620A3-5B19-491D-944E-352427616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93A620A3-5B19-491D-944E-352427616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436F3B-3BA7-4008-93D4-88F5FF3E7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0436F3B-3BA7-4008-93D4-88F5FF3E7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80436F3B-3BA7-4008-93D4-88F5FF3E7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80436F3B-3BA7-4008-93D4-88F5FF3E7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56C7A-82E3-4968-AF69-8AD564A1E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EF656C7A-82E3-4968-AF69-8AD564A1E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EF656C7A-82E3-4968-AF69-8AD564A1E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EF656C7A-82E3-4968-AF69-8AD564A1E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 </a:t>
            </a:r>
            <a:r>
              <a:rPr lang="en-US" dirty="0"/>
              <a:t>ISO 9001:2015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76868" y="2636912"/>
            <a:ext cx="3337560" cy="576262"/>
          </a:xfrm>
        </p:spPr>
        <p:txBody>
          <a:bodyPr/>
          <a:lstStyle/>
          <a:p>
            <a:r>
              <a:rPr lang="ru-RU" dirty="0" smtClean="0"/>
              <a:t>Процессный подход</a:t>
            </a:r>
            <a:r>
              <a:rPr lang="ru-RU" dirty="0"/>
              <a:t>, который включает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448697"/>
              </p:ext>
            </p:extLst>
          </p:nvPr>
        </p:nvGraphicFramePr>
        <p:xfrm>
          <a:off x="1176338" y="3243263"/>
          <a:ext cx="3338512" cy="270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Принципы менеджмента качества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9964210"/>
              </p:ext>
            </p:extLst>
          </p:nvPr>
        </p:nvGraphicFramePr>
        <p:xfrm>
          <a:off x="4641850" y="3243263"/>
          <a:ext cx="3818582" cy="292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45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12B9C5-B952-4D5C-B38A-19926490A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212B9C5-B952-4D5C-B38A-19926490A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F85299-7EA4-4484-A149-AD2D4A568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68F85299-7EA4-4484-A149-AD2D4A568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063834-AFF4-4993-9978-BB2B42FC8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7063834-AFF4-4993-9978-BB2B42FC8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5833DB-5B40-4C63-92C1-3A4C50C8C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EA5833DB-5B40-4C63-92C1-3A4C50C8C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B54877-930B-4ABB-AAF5-F8FA0F4A2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4B54877-930B-4ABB-AAF5-F8FA0F4A2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002AB3-DA5A-4C75-B8FE-3C56B494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04002AB3-DA5A-4C75-B8FE-3C56B494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C81F33-F3D1-4494-8C7C-C7E5CBB2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60C81F33-F3D1-4494-8C7C-C7E5CBB24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D5D094-CFBA-4F03-ACAE-FE572BF1F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4CD5D094-CFBA-4F03-ACAE-FE572BF1F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855F06-7368-4C38-9980-B5DBEA7F2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88855F06-7368-4C38-9980-B5DBEA7F2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F75BF1-3DFE-41DC-BA04-A8A1681E1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06F75BF1-3DFE-41DC-BA04-A8A1681E1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8A3567-FC09-41B9-B552-CA703EF9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EC8A3567-FC09-41B9-B552-CA703EF9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529ED6-A69C-4E10-8161-9E17354BF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8B529ED6-A69C-4E10-8161-9E17354BF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5C99E0-B11C-461D-93AF-96EC9045F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A15C99E0-B11C-461D-93AF-96EC9045F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EF0C39-D037-4DC0-A167-9C157EF1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5EEF0C39-D037-4DC0-A167-9C157EF1D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48FC0A-B85F-494C-835A-4FCDD02E2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6448FC0A-B85F-494C-835A-4FCDD02E2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7D75E-E1D5-4E4F-AA02-AECC204C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CED7D75E-E1D5-4E4F-AA02-AECC204C2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8E7907-6F4A-425D-B83C-BFEADA82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dgm id="{8A8E7907-6F4A-425D-B83C-BFEADA826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B7AE4E-EDE5-494E-BBA5-43A6D6B8A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92B7AE4E-EDE5-494E-BBA5-43A6D6B8A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7409BE-A300-4E80-9B3A-B4BF7A0A1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2A7409BE-A300-4E80-9B3A-B4BF7A0A1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Динамика кризиса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618065"/>
              </p:ext>
            </p:extLst>
          </p:nvPr>
        </p:nvGraphicFramePr>
        <p:xfrm>
          <a:off x="899592" y="1916832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1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FD549-EE6D-4145-B32C-BAEA88AC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7FD549-EE6D-4145-B32C-BAEA88AC8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DD0E1-A83C-4816-A09F-47A0FCDFE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1FDD0E1-A83C-4816-A09F-47A0FCDFE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1180D-ADBD-47F9-ACDB-3F0EB229E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0C1180D-ADBD-47F9-ACDB-3F0EB229E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39CF3-5339-4FCE-B661-345AB7270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BD39CF3-5339-4FCE-B661-345AB7270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6D992-624A-4613-A6AD-2BA0BD3A8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596D992-624A-4613-A6AD-2BA0BD3A8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3A46F-CB39-4C79-A037-A6E2CEA8D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563A46F-CB39-4C79-A037-A6E2CEA8D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17AE6-BDE7-4027-9328-E8A9A098A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5317AE6-BDE7-4027-9328-E8A9A098A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648189-DB3F-4631-8555-2AA3F6C4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6648189-DB3F-4631-8555-2AA3F6C45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EEF91-B149-44BA-A2A4-4C5F27C0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5EEEF91-B149-44BA-A2A4-4C5F27C0C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400B4-4187-4DD3-9C7C-F330EB94B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65400B4-4187-4DD3-9C7C-F330EB94B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6B227-1E17-45CE-B246-8D7EBD283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496B227-1E17-45CE-B246-8D7EBD283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39CDF-C05E-4FFA-88A4-9D92569B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FF39CDF-C05E-4FFA-88A4-9D92569BF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6EC7B-98B8-42BB-94BF-4B2AFEC51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496EC7B-98B8-42BB-94BF-4B2AFEC51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B3B91-8310-4082-8AA2-AAD3B39E6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BEBB3B91-8310-4082-8AA2-AAD3B39E6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34C32-2805-4288-837B-27617C4FB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A534C32-2805-4288-837B-27617C4FB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900C27-1B6B-4FBE-A75C-13945EADD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AA900C27-1B6B-4FBE-A75C-13945EADD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CDCE4-E8DB-4015-94D0-78DDE7602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1ACDCE4-E8DB-4015-94D0-78DDE7602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B05A5-1305-4162-AEE3-3248513D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E7CB05A5-1305-4162-AEE3-3248513D1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C0F03F-5B0E-4956-835F-DB76820A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5C0F03F-5B0E-4956-835F-DB76820A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5644B-B13B-49C1-BB60-B0858E31D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8585644B-B13B-49C1-BB60-B0858E31D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925B65-4E65-4814-900B-25BC72EB7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CF925B65-4E65-4814-900B-25BC72EB7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Особенности кризисного управления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944474"/>
              </p:ext>
            </p:extLst>
          </p:nvPr>
        </p:nvGraphicFramePr>
        <p:xfrm>
          <a:off x="1176339" y="2490789"/>
          <a:ext cx="6799262" cy="353049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87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6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Характеристики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Стабильные системы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Системы в кризисном состоянии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Цели управления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Повышение эффективности функционирования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Минимизация последствий кризиса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Основные ограничения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Ресурсные  - мягкие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Временные – жесткие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Внешняя среда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Благоприятная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Неблагоприятная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Внутренняя среда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Стабильная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Конфликтная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 (планируемый, желательный)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Рост эффективности и жизнеспособности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Переход в стабильное состояние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2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Кризис – часто кризис понимания компании, рынка, продукта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0498627"/>
              </p:ext>
            </p:extLst>
          </p:nvPr>
        </p:nvGraphicFramePr>
        <p:xfrm>
          <a:off x="1176338" y="2487613"/>
          <a:ext cx="3338512" cy="238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6548206"/>
              </p:ext>
            </p:extLst>
          </p:nvPr>
        </p:nvGraphicFramePr>
        <p:xfrm>
          <a:off x="4645025" y="2487613"/>
          <a:ext cx="3336925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472514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СМК - это постановка для себя целей </a:t>
            </a:r>
            <a:r>
              <a:rPr lang="ru-RU" dirty="0" smtClean="0"/>
              <a:t>и </a:t>
            </a:r>
            <a:r>
              <a:rPr lang="ru-RU" dirty="0"/>
              <a:t>управление движением к ним по критериям результативности и </a:t>
            </a:r>
            <a:r>
              <a:rPr lang="ru-RU" dirty="0" smtClean="0"/>
              <a:t>эффективности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2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8CBE7E-5774-46B2-8E84-61176C555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D38CBE7E-5774-46B2-8E84-61176C555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38CBE7E-5774-46B2-8E84-61176C555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graphicEl>
                                              <a:dgm id="{D38CBE7E-5774-46B2-8E84-61176C555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81C25E-22F7-4AC7-8369-9B94438BB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9481C25E-22F7-4AC7-8369-9B94438BB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9481C25E-22F7-4AC7-8369-9B94438BB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9481C25E-22F7-4AC7-8369-9B94438BB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2EED32-8111-41AB-A99C-4FE22E615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E62EED32-8111-41AB-A99C-4FE22E615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E62EED32-8111-41AB-A99C-4FE22E615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E62EED32-8111-41AB-A99C-4FE22E615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F65D32-8A08-4ED3-AAC2-100E69D03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16F65D32-8A08-4ED3-AAC2-100E69D03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16F65D32-8A08-4ED3-AAC2-100E69D03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16F65D32-8A08-4ED3-AAC2-100E69D03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36AA2D-30CF-4CAC-8EF2-A105A9F9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8236AA2D-30CF-4CAC-8EF2-A105A9F9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8236AA2D-30CF-4CAC-8EF2-A105A9F9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8236AA2D-30CF-4CAC-8EF2-A105A9F9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F0ECFA-83D2-4F8F-AA6D-978F52E8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EEF0ECFA-83D2-4F8F-AA6D-978F52E8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EEF0ECFA-83D2-4F8F-AA6D-978F52E8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EEF0ECFA-83D2-4F8F-AA6D-978F52E8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434E7E-369D-4D6E-AAFD-92AF5F9F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C5434E7E-369D-4D6E-AAFD-92AF5F9F4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C5434E7E-369D-4D6E-AAFD-92AF5F9F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C5434E7E-369D-4D6E-AAFD-92AF5F9F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7DAC0B-FF3A-402A-B8CB-545524CA2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B67DAC0B-FF3A-402A-B8CB-545524CA2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B67DAC0B-FF3A-402A-B8CB-545524CA2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B67DAC0B-FF3A-402A-B8CB-545524CA2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658D61-1FF9-4A77-B325-7F19C7B3B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F3658D61-1FF9-4A77-B325-7F19C7B3B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F3658D61-1FF9-4A77-B325-7F19C7B3B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F3658D61-1FF9-4A77-B325-7F19C7B3B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07A4E2-6E2D-4563-A16A-F916975F6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9A07A4E2-6E2D-4563-A16A-F916975F6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9A07A4E2-6E2D-4563-A16A-F916975F6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9A07A4E2-6E2D-4563-A16A-F916975F6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B0BE93-1C92-47DF-B9EA-985979E5A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0DB0BE93-1C92-47DF-B9EA-985979E5A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0DB0BE93-1C92-47DF-B9EA-985979E5A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0DB0BE93-1C92-47DF-B9EA-985979E5A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Требования к кризисному управляющему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Повышенная чувствительность к фактору времени.</a:t>
            </a:r>
          </a:p>
          <a:p>
            <a:r>
              <a:rPr lang="ru-RU" dirty="0" smtClean="0"/>
              <a:t>Мобильность и динамичность в использовании ограниченных ресурсов. </a:t>
            </a:r>
          </a:p>
          <a:p>
            <a:r>
              <a:rPr lang="ru-RU" dirty="0" smtClean="0"/>
              <a:t>Специфические антикризисные критерии выбора вариантов решения.</a:t>
            </a:r>
          </a:p>
          <a:p>
            <a:pPr lvl="1"/>
            <a:r>
              <a:rPr lang="ru-RU" dirty="0" smtClean="0"/>
              <a:t>при управлении стабильным предприятием критериями выбора управленческих решений выступают: достижение максимальной прибыли, оптимизация организационной структуры, защита имущественных интересов и т.п. </a:t>
            </a:r>
          </a:p>
          <a:p>
            <a:pPr lvl="1"/>
            <a:r>
              <a:rPr lang="ru-RU" dirty="0" smtClean="0"/>
              <a:t>В кризисной ситуации основным критерием выступает максимальное удовлетворение требований кредиторов, тогда как интересы собственников отходят на второй план.</a:t>
            </a:r>
          </a:p>
          <a:p>
            <a:r>
              <a:rPr lang="ru-RU" dirty="0" smtClean="0"/>
              <a:t>Повышенное внимание к заблаговременной проработке вариантов управленческих решений и оценке их последствий.</a:t>
            </a:r>
          </a:p>
          <a:p>
            <a:r>
              <a:rPr lang="ru-RU" dirty="0" smtClean="0"/>
              <a:t>Программно-целевой подход в технологиях выработки управленческих решений.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5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ЦИКЛ УПРАВЛЕНИЯ В СТАНДАРТЕ </a:t>
            </a:r>
            <a:r>
              <a:rPr lang="en-US" altLang="ru-RU" dirty="0" smtClean="0"/>
              <a:t>ISO</a:t>
            </a:r>
            <a:r>
              <a:rPr lang="ru-RU" altLang="ru-RU" dirty="0" smtClean="0"/>
              <a:t> 9001:2015</a:t>
            </a:r>
            <a:endParaRPr lang="ru-RU" dirty="0"/>
          </a:p>
        </p:txBody>
      </p:sp>
      <p:sp>
        <p:nvSpPr>
          <p:cNvPr id="2150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fld id="{C4AD4FF4-8DD9-451C-9208-389404136D38}" type="datetime1">
              <a:rPr lang="ru-RU" altLang="ru-RU" smtClean="0"/>
              <a:pPr/>
              <a:t>17.11.2016</a:t>
            </a:fld>
            <a:endParaRPr lang="ru-RU" altLang="en-US" smtClean="0"/>
          </a:p>
        </p:txBody>
      </p:sp>
      <p:pic>
        <p:nvPicPr>
          <p:cNvPr id="21507" name="Рисунок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80" y="2420888"/>
            <a:ext cx="6480720" cy="38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Лидерство и </a:t>
            </a:r>
            <a:r>
              <a:rPr lang="ru-RU" dirty="0" smtClean="0"/>
              <a:t>приверженность </a:t>
            </a:r>
            <a:r>
              <a:rPr lang="en-US" dirty="0"/>
              <a:t>ISO 9001:2015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0135"/>
            <a:ext cx="7560839" cy="38191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1400" dirty="0"/>
              <a:t>Высшее руководство должно демонстрировать свое лидерство и приверженность в отношении системы менеджмента качества посредством: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принятия </a:t>
            </a:r>
            <a:r>
              <a:rPr lang="ru-RU" sz="1200" dirty="0"/>
              <a:t>ответственности за результативность системы менеджмента качества;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обеспечения </a:t>
            </a:r>
            <a:r>
              <a:rPr lang="ru-RU" sz="1200" dirty="0"/>
              <a:t>разработки политики и целей в области качества, которые согласуются с условиями среды организации и ее стратегическим направлением;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обеспечения </a:t>
            </a:r>
            <a:r>
              <a:rPr lang="ru-RU" sz="1200" dirty="0"/>
              <a:t>интеграции требований системы менеджмента качества в бизнес-процессы организации;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содействия </a:t>
            </a:r>
            <a:r>
              <a:rPr lang="ru-RU" sz="1200" dirty="0"/>
              <a:t>применению процессного подхода и риск-ориентированного мышления;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обеспечения </a:t>
            </a:r>
            <a:r>
              <a:rPr lang="ru-RU" sz="1200" dirty="0"/>
              <a:t>доступности ресурсов, необходимых для системы менеджмента качества;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распространения </a:t>
            </a:r>
            <a:r>
              <a:rPr lang="ru-RU" sz="1200" dirty="0"/>
              <a:t>в организации понимания важности результативного менеджмента качества и </a:t>
            </a:r>
            <a:r>
              <a:rPr lang="ru-RU" sz="1200" dirty="0" smtClean="0"/>
              <a:t>соответствия </a:t>
            </a:r>
            <a:r>
              <a:rPr lang="ru-RU" sz="1200" dirty="0"/>
              <a:t>требованиям системы менеджмента качества;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обеспечения </a:t>
            </a:r>
            <a:r>
              <a:rPr lang="ru-RU" sz="1200" dirty="0"/>
              <a:t>достижения системой менеджмента качества намеченных</a:t>
            </a:r>
            <a:r>
              <a:rPr lang="ru-RU" sz="1200" u="sng" dirty="0"/>
              <a:t> </a:t>
            </a:r>
            <a:r>
              <a:rPr lang="ru-RU" sz="1200" dirty="0"/>
              <a:t>результатов;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вовлечения</a:t>
            </a:r>
            <a:r>
              <a:rPr lang="ru-RU" sz="1200" dirty="0"/>
              <a:t>, руководства и оказания поддержки участия работников в обеспечении результативности системы менеджмента качества;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поддержки </a:t>
            </a:r>
            <a:r>
              <a:rPr lang="ru-RU" sz="1200" dirty="0"/>
              <a:t>улучшения;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1200" dirty="0" smtClean="0"/>
              <a:t>поддержки </a:t>
            </a:r>
            <a:r>
              <a:rPr lang="ru-RU" sz="1200" dirty="0"/>
              <a:t>других соответствующих руководителей в демонстрации ими лидерства в сфере их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332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453</TotalTime>
  <Words>650</Words>
  <Application>Microsoft Office PowerPoint</Application>
  <PresentationFormat>Экран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Значение управления качеством в антикризисных стратегиях</vt:lpstr>
      <vt:lpstr>Причины кризисов</vt:lpstr>
      <vt:lpstr>Подход ISO 9001:2015</vt:lpstr>
      <vt:lpstr>Динамика кризиса</vt:lpstr>
      <vt:lpstr>Особенности кризисного управления</vt:lpstr>
      <vt:lpstr>Кризис – часто кризис понимания компании, рынка, продукта</vt:lpstr>
      <vt:lpstr>Требования к кризисному управляющему</vt:lpstr>
      <vt:lpstr>ЦИКЛ УПРАВЛЕНИЯ В СТАНДАРТЕ ISO 9001:2015</vt:lpstr>
      <vt:lpstr>Лидерство и приверженность ISO 9001:2015</vt:lpstr>
      <vt:lpstr>Ключевые проблемы антикризисного управления</vt:lpstr>
      <vt:lpstr>Понимание риска</vt:lpstr>
      <vt:lpstr>Программно-целевой подход к управленческим решениям</vt:lpstr>
      <vt:lpstr>Модель процессов в контексте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Анти­кризисное управление</dc:title>
  <dc:creator>Helen</dc:creator>
  <cp:lastModifiedBy>Бреслав Елена Петровна</cp:lastModifiedBy>
  <cp:revision>27</cp:revision>
  <dcterms:created xsi:type="dcterms:W3CDTF">2013-01-27T07:21:03Z</dcterms:created>
  <dcterms:modified xsi:type="dcterms:W3CDTF">2016-11-17T07:20:23Z</dcterms:modified>
</cp:coreProperties>
</file>