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64" r:id="rId3"/>
    <p:sldId id="262" r:id="rId4"/>
    <p:sldId id="265" r:id="rId5"/>
    <p:sldId id="269" r:id="rId6"/>
    <p:sldId id="268" r:id="rId7"/>
  </p:sldIdLst>
  <p:sldSz cx="9144000" cy="6858000" type="screen4x3"/>
  <p:notesSz cx="6797675" cy="98742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723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50AE06-F05A-4026-AC93-8C213624FE78}" type="datetimeFigureOut">
              <a:rPr lang="ru-RU" smtClean="0"/>
              <a:t>02.11.2016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7895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37895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16BFC4-8ACE-48C3-9212-4D39806794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67064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BFFC2E-9F97-430C-9B14-F48AD0E30B3F}" type="datetimeFigureOut">
              <a:rPr lang="ru-RU" smtClean="0"/>
              <a:t>02.11.2016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76338" y="1233488"/>
            <a:ext cx="4445000" cy="3333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51983"/>
            <a:ext cx="5438140" cy="388798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8825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378825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5E61E8-F92E-4FD6-864F-D953448673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06141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5E61E8-F92E-4FD6-864F-D95344867309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87015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8975" y="252413"/>
            <a:ext cx="5357813" cy="4017962"/>
          </a:xfrm>
          <a:ln/>
        </p:spPr>
      </p:sp>
      <p:sp>
        <p:nvSpPr>
          <p:cNvPr id="27651" name="Заметки 2"/>
          <p:cNvSpPr>
            <a:spLocks noGrp="1"/>
          </p:cNvSpPr>
          <p:nvPr>
            <p:ph type="body" idx="1"/>
          </p:nvPr>
        </p:nvSpPr>
        <p:spPr>
          <a:xfrm>
            <a:off x="490945" y="4438271"/>
            <a:ext cx="5612803" cy="5693122"/>
          </a:xfrm>
          <a:ln/>
        </p:spPr>
        <p:txBody>
          <a:bodyPr/>
          <a:lstStyle/>
          <a:p>
            <a:pPr indent="359830" algn="just">
              <a:spcBef>
                <a:spcPts val="0"/>
              </a:spcBef>
              <a:defRPr/>
            </a:pPr>
            <a:endParaRPr lang="ru-RU" dirty="0" smtClean="0"/>
          </a:p>
          <a:p>
            <a:pPr eaLnBrk="1" hangingPunct="1">
              <a:defRPr/>
            </a:pPr>
            <a:endParaRPr lang="ru-RU" dirty="0" smtClean="0"/>
          </a:p>
        </p:txBody>
      </p:sp>
      <p:sp>
        <p:nvSpPr>
          <p:cNvPr id="7172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6125" indent="-2873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935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8138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68513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25713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82913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40113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97313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61E5382-8B85-424B-9669-2ED8E0472EA7}" type="slidenum">
              <a:rPr lang="ru-RU" altLang="ru-RU" smtClean="0"/>
              <a:pPr/>
              <a:t>2</a:t>
            </a:fld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13340039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8975" y="252413"/>
            <a:ext cx="5357813" cy="4017962"/>
          </a:xfrm>
          <a:ln/>
        </p:spPr>
      </p:sp>
      <p:sp>
        <p:nvSpPr>
          <p:cNvPr id="27651" name="Заметки 2"/>
          <p:cNvSpPr>
            <a:spLocks noGrp="1"/>
          </p:cNvSpPr>
          <p:nvPr>
            <p:ph type="body" idx="1"/>
          </p:nvPr>
        </p:nvSpPr>
        <p:spPr>
          <a:xfrm>
            <a:off x="490945" y="4438271"/>
            <a:ext cx="5612803" cy="5693122"/>
          </a:xfrm>
          <a:ln/>
        </p:spPr>
        <p:txBody>
          <a:bodyPr/>
          <a:lstStyle/>
          <a:p>
            <a:pPr indent="359830" algn="just">
              <a:spcBef>
                <a:spcPts val="0"/>
              </a:spcBef>
              <a:defRPr/>
            </a:pPr>
            <a:endParaRPr lang="ru-RU" dirty="0" smtClean="0"/>
          </a:p>
          <a:p>
            <a:pPr eaLnBrk="1" hangingPunct="1">
              <a:defRPr/>
            </a:pPr>
            <a:endParaRPr lang="ru-RU" dirty="0" smtClean="0"/>
          </a:p>
        </p:txBody>
      </p:sp>
      <p:sp>
        <p:nvSpPr>
          <p:cNvPr id="7172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6125" indent="-2873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935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8138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68513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25713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82913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40113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97313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61E5382-8B85-424B-9669-2ED8E0472EA7}" type="slidenum">
              <a:rPr lang="ru-RU" altLang="ru-RU" smtClean="0"/>
              <a:pPr/>
              <a:t>3</a:t>
            </a:fld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13340039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8975" y="252413"/>
            <a:ext cx="5357813" cy="4017962"/>
          </a:xfrm>
          <a:ln/>
        </p:spPr>
      </p:sp>
      <p:sp>
        <p:nvSpPr>
          <p:cNvPr id="27651" name="Заметки 2"/>
          <p:cNvSpPr>
            <a:spLocks noGrp="1"/>
          </p:cNvSpPr>
          <p:nvPr>
            <p:ph type="body" idx="1"/>
          </p:nvPr>
        </p:nvSpPr>
        <p:spPr>
          <a:xfrm>
            <a:off x="490945" y="4438271"/>
            <a:ext cx="5612803" cy="5693122"/>
          </a:xfrm>
          <a:ln/>
        </p:spPr>
        <p:txBody>
          <a:bodyPr/>
          <a:lstStyle/>
          <a:p>
            <a:pPr indent="359830" algn="just">
              <a:spcBef>
                <a:spcPts val="0"/>
              </a:spcBef>
              <a:defRPr/>
            </a:pPr>
            <a:endParaRPr lang="ru-RU" dirty="0" smtClean="0"/>
          </a:p>
          <a:p>
            <a:pPr eaLnBrk="1" hangingPunct="1">
              <a:defRPr/>
            </a:pPr>
            <a:endParaRPr lang="ru-RU" dirty="0" smtClean="0"/>
          </a:p>
        </p:txBody>
      </p:sp>
      <p:sp>
        <p:nvSpPr>
          <p:cNvPr id="7172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6125" indent="-2873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935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8138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68513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25713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82913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40113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97313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61E5382-8B85-424B-9669-2ED8E0472EA7}" type="slidenum">
              <a:rPr lang="ru-RU" altLang="ru-RU" smtClean="0"/>
              <a:pPr/>
              <a:t>4</a:t>
            </a:fld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13340039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8975" y="252413"/>
            <a:ext cx="5357813" cy="4017962"/>
          </a:xfrm>
          <a:ln/>
        </p:spPr>
      </p:sp>
      <p:sp>
        <p:nvSpPr>
          <p:cNvPr id="27651" name="Заметки 2"/>
          <p:cNvSpPr>
            <a:spLocks noGrp="1"/>
          </p:cNvSpPr>
          <p:nvPr>
            <p:ph type="body" idx="1"/>
          </p:nvPr>
        </p:nvSpPr>
        <p:spPr>
          <a:xfrm>
            <a:off x="490945" y="4438271"/>
            <a:ext cx="5612803" cy="5693122"/>
          </a:xfrm>
          <a:ln/>
        </p:spPr>
        <p:txBody>
          <a:bodyPr/>
          <a:lstStyle/>
          <a:p>
            <a:pPr indent="359830" algn="just">
              <a:spcBef>
                <a:spcPts val="0"/>
              </a:spcBef>
              <a:defRPr/>
            </a:pPr>
            <a:endParaRPr lang="ru-RU" dirty="0" smtClean="0"/>
          </a:p>
          <a:p>
            <a:pPr eaLnBrk="1" hangingPunct="1">
              <a:defRPr/>
            </a:pPr>
            <a:endParaRPr lang="ru-RU" dirty="0" smtClean="0"/>
          </a:p>
        </p:txBody>
      </p:sp>
      <p:sp>
        <p:nvSpPr>
          <p:cNvPr id="7172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6125" indent="-2873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935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8138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68513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25713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82913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40113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97313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61E5382-8B85-424B-9669-2ED8E0472EA7}" type="slidenum">
              <a:rPr lang="ru-RU" altLang="ru-RU" smtClean="0"/>
              <a:pPr/>
              <a:t>5</a:t>
            </a:fld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5252964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8975" y="252413"/>
            <a:ext cx="5357813" cy="4017962"/>
          </a:xfrm>
          <a:ln/>
        </p:spPr>
      </p:sp>
      <p:sp>
        <p:nvSpPr>
          <p:cNvPr id="27651" name="Заметки 2"/>
          <p:cNvSpPr>
            <a:spLocks noGrp="1"/>
          </p:cNvSpPr>
          <p:nvPr>
            <p:ph type="body" idx="1"/>
          </p:nvPr>
        </p:nvSpPr>
        <p:spPr>
          <a:xfrm>
            <a:off x="490945" y="4438271"/>
            <a:ext cx="5612803" cy="5693122"/>
          </a:xfrm>
          <a:ln/>
        </p:spPr>
        <p:txBody>
          <a:bodyPr/>
          <a:lstStyle/>
          <a:p>
            <a:pPr indent="359830" algn="just">
              <a:spcBef>
                <a:spcPts val="0"/>
              </a:spcBef>
              <a:defRPr/>
            </a:pPr>
            <a:endParaRPr lang="ru-RU" dirty="0" smtClean="0"/>
          </a:p>
          <a:p>
            <a:pPr eaLnBrk="1" hangingPunct="1">
              <a:defRPr/>
            </a:pPr>
            <a:endParaRPr lang="ru-RU" dirty="0" smtClean="0"/>
          </a:p>
        </p:txBody>
      </p:sp>
      <p:sp>
        <p:nvSpPr>
          <p:cNvPr id="7172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6125" indent="-2873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935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8138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68513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25713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82913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40113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97313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61E5382-8B85-424B-9669-2ED8E0472EA7}" type="slidenum">
              <a:rPr lang="ru-RU" altLang="ru-RU" smtClean="0"/>
              <a:pPr/>
              <a:t>6</a:t>
            </a:fld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395936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AEA13-7DDA-42F7-B46C-65E92B1C7DD6}" type="datetimeFigureOut">
              <a:rPr lang="ru-RU" smtClean="0"/>
              <a:t>02.11.2016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71B99-AFC5-407F-BC07-A2130D9E0A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4671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AEA13-7DDA-42F7-B46C-65E92B1C7DD6}" type="datetimeFigureOut">
              <a:rPr lang="ru-RU" smtClean="0"/>
              <a:t>02.11.2016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71B99-AFC5-407F-BC07-A2130D9E0A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0492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AEA13-7DDA-42F7-B46C-65E92B1C7DD6}" type="datetimeFigureOut">
              <a:rPr lang="ru-RU" smtClean="0"/>
              <a:t>02.11.2016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71B99-AFC5-407F-BC07-A2130D9E0A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2499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AEA13-7DDA-42F7-B46C-65E92B1C7DD6}" type="datetimeFigureOut">
              <a:rPr lang="ru-RU" smtClean="0"/>
              <a:t>02.11.2016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71B99-AFC5-407F-BC07-A2130D9E0A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2107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AEA13-7DDA-42F7-B46C-65E92B1C7DD6}" type="datetimeFigureOut">
              <a:rPr lang="ru-RU" smtClean="0"/>
              <a:t>02.11.2016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71B99-AFC5-407F-BC07-A2130D9E0A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0478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AEA13-7DDA-42F7-B46C-65E92B1C7DD6}" type="datetimeFigureOut">
              <a:rPr lang="ru-RU" smtClean="0"/>
              <a:t>02.11.2016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71B99-AFC5-407F-BC07-A2130D9E0A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9783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AEA13-7DDA-42F7-B46C-65E92B1C7DD6}" type="datetimeFigureOut">
              <a:rPr lang="ru-RU" smtClean="0"/>
              <a:t>02.11.2016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71B99-AFC5-407F-BC07-A2130D9E0A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0694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AEA13-7DDA-42F7-B46C-65E92B1C7DD6}" type="datetimeFigureOut">
              <a:rPr lang="ru-RU" smtClean="0"/>
              <a:t>02.11.2016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71B99-AFC5-407F-BC07-A2130D9E0A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8877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AEA13-7DDA-42F7-B46C-65E92B1C7DD6}" type="datetimeFigureOut">
              <a:rPr lang="ru-RU" smtClean="0"/>
              <a:t>02.11.2016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71B99-AFC5-407F-BC07-A2130D9E0A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9986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AEA13-7DDA-42F7-B46C-65E92B1C7DD6}" type="datetimeFigureOut">
              <a:rPr lang="ru-RU" smtClean="0"/>
              <a:t>02.11.2016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71B99-AFC5-407F-BC07-A2130D9E0A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1687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AEA13-7DDA-42F7-B46C-65E92B1C7DD6}" type="datetimeFigureOut">
              <a:rPr lang="ru-RU" smtClean="0"/>
              <a:t>02.11.2016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71B99-AFC5-407F-BC07-A2130D9E0A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3421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6AEA13-7DDA-42F7-B46C-65E92B1C7DD6}" type="datetimeFigureOut">
              <a:rPr lang="ru-RU" smtClean="0"/>
              <a:t>02.11.2016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C71B99-AFC5-407F-BC07-A2130D9E0A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8765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16632"/>
            <a:ext cx="8280920" cy="5688631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ru-RU" sz="4800" b="1" dirty="0" smtClean="0">
                <a:solidFill>
                  <a:srgbClr val="FF0000"/>
                </a:solidFill>
              </a:rPr>
              <a:t/>
            </a:r>
            <a:br>
              <a:rPr lang="ru-RU" sz="4800" b="1" dirty="0" smtClean="0">
                <a:solidFill>
                  <a:srgbClr val="FF0000"/>
                </a:solidFill>
              </a:rPr>
            </a:br>
            <a:r>
              <a:rPr lang="ru-RU" sz="48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РОЛЬ                              ИНФРАСТРУКТУРЫ </a:t>
            </a:r>
            <a:r>
              <a:rPr lang="ru-RU" sz="4800" b="1" dirty="0">
                <a:solidFill>
                  <a:srgbClr val="FF0000"/>
                </a:solidFill>
                <a:latin typeface="Arial Black" panose="020B0A04020102020204" pitchFamily="34" charset="0"/>
              </a:rPr>
              <a:t>КАЧЕСТВА В МОДЕРНИЗАЦИИ ЭКОНОМИКИ РЕГИОНА</a:t>
            </a:r>
            <a:r>
              <a:rPr lang="ru-RU" sz="5400" b="1" dirty="0" smtClean="0">
                <a:solidFill>
                  <a:srgbClr val="FF00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/>
            </a:r>
            <a:br>
              <a:rPr lang="ru-RU" sz="5400" b="1" dirty="0" smtClean="0">
                <a:solidFill>
                  <a:srgbClr val="FF00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</a:br>
            <a:endParaRPr lang="ru-RU" sz="6000" dirty="0">
              <a:solidFill>
                <a:srgbClr val="FF0000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625" y="6021288"/>
            <a:ext cx="4524375" cy="847725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497" y="6022430"/>
            <a:ext cx="4608511" cy="840852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44008" y="6042024"/>
            <a:ext cx="4487864" cy="815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4125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6"/>
          <p:cNvSpPr txBox="1">
            <a:spLocks noChangeArrowheads="1"/>
          </p:cNvSpPr>
          <p:nvPr/>
        </p:nvSpPr>
        <p:spPr bwMode="auto">
          <a:xfrm>
            <a:off x="0" y="260648"/>
            <a:ext cx="298767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ru-RU" sz="900" b="1" dirty="0" smtClean="0">
                <a:solidFill>
                  <a:srgbClr val="FF0000"/>
                </a:solidFill>
              </a:rPr>
              <a:t>РОЛЬ ИНФРАСТРУКТРЫ КАЧЕСТВА                                                    В МОДЕРНИЗАЦИИ ЭКОНОМИКИ РЕГИОНА</a:t>
            </a:r>
            <a:endParaRPr lang="ru-RU" altLang="ru-RU" sz="9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532813" y="6453188"/>
            <a:ext cx="431800" cy="365125"/>
          </a:xfrm>
        </p:spPr>
        <p:txBody>
          <a:bodyPr/>
          <a:lstStyle/>
          <a:p>
            <a:pPr>
              <a:defRPr/>
            </a:pPr>
            <a:fld id="{5989774A-DEA0-4F00-91D6-C2AA5F617773}" type="slidenum">
              <a:rPr lang="ru-RU" smtClean="0"/>
              <a:pPr>
                <a:defRPr/>
              </a:pPr>
              <a:t>2</a:t>
            </a:fld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987675" y="2257"/>
            <a:ext cx="6156325" cy="906463"/>
          </a:xfrm>
          <a:prstGeom prst="rect">
            <a:avLst/>
          </a:prstGeom>
          <a:solidFill>
            <a:srgbClr val="1E45A1"/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b="1" dirty="0" smtClean="0"/>
              <a:t>Обеспечение качества. Общая схема </a:t>
            </a:r>
            <a:endParaRPr lang="ru-RU" b="1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497" y="6022430"/>
            <a:ext cx="4608511" cy="84085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06240" y="1109638"/>
            <a:ext cx="26600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Стандартизация </a:t>
            </a:r>
          </a:p>
          <a:p>
            <a:r>
              <a:rPr lang="ru-RU" b="1" dirty="0" smtClean="0"/>
              <a:t>обеспечивает до 1% ВВП</a:t>
            </a:r>
            <a:endParaRPr lang="ru-RU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506240" y="2064219"/>
            <a:ext cx="28364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Метрология</a:t>
            </a:r>
            <a:r>
              <a:rPr lang="ru-RU" b="1" dirty="0" smtClean="0"/>
              <a:t> </a:t>
            </a:r>
          </a:p>
          <a:p>
            <a:r>
              <a:rPr lang="ru-RU" b="1" dirty="0" smtClean="0"/>
              <a:t>обеспечивает до 3,5% ВВП</a:t>
            </a:r>
            <a:endParaRPr lang="ru-RU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512919" y="3036524"/>
            <a:ext cx="2737481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Оценка соответствия </a:t>
            </a:r>
          </a:p>
          <a:p>
            <a:r>
              <a:rPr lang="ru-RU" b="1" dirty="0" smtClean="0"/>
              <a:t>(надзор, сертификация, </a:t>
            </a:r>
          </a:p>
          <a:p>
            <a:r>
              <a:rPr lang="ru-RU" b="1" dirty="0" smtClean="0"/>
              <a:t>аккредитация)</a:t>
            </a:r>
          </a:p>
          <a:p>
            <a:r>
              <a:rPr lang="ru-RU" b="1" dirty="0"/>
              <a:t>о</a:t>
            </a:r>
            <a:r>
              <a:rPr lang="ru-RU" b="1" dirty="0" smtClean="0"/>
              <a:t>беспечивает </a:t>
            </a:r>
          </a:p>
          <a:p>
            <a:r>
              <a:rPr lang="ru-RU" b="1" dirty="0" smtClean="0"/>
              <a:t>конституционные права </a:t>
            </a:r>
          </a:p>
          <a:p>
            <a:r>
              <a:rPr lang="ru-RU" b="1" dirty="0" smtClean="0"/>
              <a:t>граждан на безопасность</a:t>
            </a:r>
          </a:p>
          <a:p>
            <a:endParaRPr lang="ru-RU" b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27979" y="936316"/>
            <a:ext cx="5138588" cy="5040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7217838"/>
      </p:ext>
    </p:extLst>
  </p:cSld>
  <p:clrMapOvr>
    <a:masterClrMapping/>
  </p:clrMapOvr>
  <p:transition spd="slow" advClick="0" advTm="8000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6"/>
          <p:cNvSpPr txBox="1">
            <a:spLocks noChangeArrowheads="1"/>
          </p:cNvSpPr>
          <p:nvPr/>
        </p:nvSpPr>
        <p:spPr bwMode="auto">
          <a:xfrm>
            <a:off x="0" y="260648"/>
            <a:ext cx="2987675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ru-RU" sz="900" b="1" dirty="0">
                <a:solidFill>
                  <a:srgbClr val="FF0000"/>
                </a:solidFill>
              </a:rPr>
              <a:t>РОЛЬ ИНФРАСТРУКТРЫ КАЧЕСТВА                                                    В МОДЕРНИЗАЦИИ ЭКОНОМИКИ РЕГИОНА</a:t>
            </a:r>
            <a:endParaRPr lang="ru-RU" altLang="ru-RU" sz="900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buNone/>
            </a:pPr>
            <a:endParaRPr lang="ru-RU" altLang="ru-RU" sz="9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532813" y="6453188"/>
            <a:ext cx="431800" cy="365125"/>
          </a:xfrm>
        </p:spPr>
        <p:txBody>
          <a:bodyPr/>
          <a:lstStyle/>
          <a:p>
            <a:pPr>
              <a:defRPr/>
            </a:pPr>
            <a:fld id="{5989774A-DEA0-4F00-91D6-C2AA5F617773}" type="slidenum">
              <a:rPr lang="ru-RU" smtClean="0"/>
              <a:pPr>
                <a:defRPr/>
              </a:pPr>
              <a:t>3</a:t>
            </a:fld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987675" y="0"/>
            <a:ext cx="6156325" cy="906463"/>
          </a:xfrm>
          <a:prstGeom prst="rect">
            <a:avLst/>
          </a:prstGeom>
          <a:solidFill>
            <a:srgbClr val="1E45A1"/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b="1" dirty="0" smtClean="0"/>
              <a:t>Состав национальной инфраструктуры качества </a:t>
            </a:r>
            <a:endParaRPr lang="ru-RU" b="1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497" y="6022430"/>
            <a:ext cx="4608511" cy="840852"/>
          </a:xfrm>
          <a:prstGeom prst="rect">
            <a:avLst/>
          </a:prstGeom>
        </p:spPr>
      </p:pic>
      <p:pic>
        <p:nvPicPr>
          <p:cNvPr id="11" name="Содержимое 5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1" y="1029127"/>
            <a:ext cx="7992887" cy="48553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16117147"/>
      </p:ext>
    </p:extLst>
  </p:cSld>
  <p:clrMapOvr>
    <a:masterClrMapping/>
  </p:clrMapOvr>
  <p:transition spd="slow" advClick="0" advTm="8000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6"/>
          <p:cNvSpPr txBox="1">
            <a:spLocks noChangeArrowheads="1"/>
          </p:cNvSpPr>
          <p:nvPr/>
        </p:nvSpPr>
        <p:spPr bwMode="auto">
          <a:xfrm>
            <a:off x="0" y="260648"/>
            <a:ext cx="2987675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ru-RU" sz="900" b="1" dirty="0">
                <a:solidFill>
                  <a:srgbClr val="FF0000"/>
                </a:solidFill>
              </a:rPr>
              <a:t>РОЛЬ ИНФРАСТРУКТРЫ КАЧЕСТВА                                                    В МОДЕРНИЗАЦИИ ЭКОНОМИКИ РЕГИОНА</a:t>
            </a:r>
            <a:endParaRPr lang="ru-RU" altLang="ru-RU" sz="900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buNone/>
            </a:pPr>
            <a:endParaRPr lang="ru-RU" altLang="ru-RU" sz="9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532813" y="6453188"/>
            <a:ext cx="431800" cy="365125"/>
          </a:xfrm>
        </p:spPr>
        <p:txBody>
          <a:bodyPr/>
          <a:lstStyle/>
          <a:p>
            <a:pPr>
              <a:defRPr/>
            </a:pPr>
            <a:fld id="{5989774A-DEA0-4F00-91D6-C2AA5F617773}" type="slidenum">
              <a:rPr lang="ru-RU" smtClean="0"/>
              <a:pPr>
                <a:defRPr/>
              </a:pPr>
              <a:t>4</a:t>
            </a:fld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267744" y="130895"/>
            <a:ext cx="6156325" cy="906463"/>
          </a:xfrm>
          <a:prstGeom prst="rect">
            <a:avLst/>
          </a:prstGeom>
          <a:solidFill>
            <a:srgbClr val="1E45A1"/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b="1" dirty="0" smtClean="0"/>
              <a:t>Состав региональной инфраструктуры качества</a:t>
            </a:r>
            <a:endParaRPr lang="ru-RU" b="1" dirty="0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497" y="6022430"/>
            <a:ext cx="4608511" cy="840852"/>
          </a:xfrm>
          <a:prstGeom prst="rect">
            <a:avLst/>
          </a:prstGeom>
        </p:spPr>
      </p:pic>
      <p:pic>
        <p:nvPicPr>
          <p:cNvPr id="11" name="Рисунок 10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037358"/>
            <a:ext cx="7992888" cy="499216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98888158"/>
      </p:ext>
    </p:extLst>
  </p:cSld>
  <p:clrMapOvr>
    <a:masterClrMapping/>
  </p:clrMapOvr>
  <p:transition spd="slow" advClick="0" advTm="8000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6"/>
          <p:cNvSpPr txBox="1">
            <a:spLocks noChangeArrowheads="1"/>
          </p:cNvSpPr>
          <p:nvPr/>
        </p:nvSpPr>
        <p:spPr bwMode="auto">
          <a:xfrm>
            <a:off x="0" y="260648"/>
            <a:ext cx="2987675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ru-RU" sz="900" b="1" dirty="0">
                <a:solidFill>
                  <a:srgbClr val="FF0000"/>
                </a:solidFill>
              </a:rPr>
              <a:t>РОЛЬ ИНФРАСТРУКТРЫ КАЧЕСТВА                                                    В МОДЕРНИЗАЦИИ ЭКОНОМИКИ РЕГИОНА</a:t>
            </a:r>
            <a:endParaRPr lang="ru-RU" altLang="ru-RU" sz="900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buNone/>
            </a:pPr>
            <a:endParaRPr lang="ru-RU" altLang="ru-RU" sz="9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532813" y="6453188"/>
            <a:ext cx="431800" cy="365125"/>
          </a:xfrm>
        </p:spPr>
        <p:txBody>
          <a:bodyPr/>
          <a:lstStyle/>
          <a:p>
            <a:pPr>
              <a:defRPr/>
            </a:pPr>
            <a:fld id="{5989774A-DEA0-4F00-91D6-C2AA5F617773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987675" y="0"/>
            <a:ext cx="6156325" cy="906463"/>
          </a:xfrm>
          <a:prstGeom prst="rect">
            <a:avLst/>
          </a:prstGeom>
          <a:solidFill>
            <a:srgbClr val="1E45A1"/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b="1" dirty="0" smtClean="0"/>
              <a:t>Технологические уклады</a:t>
            </a:r>
            <a:endParaRPr lang="ru-RU" b="1" dirty="0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497" y="6022430"/>
            <a:ext cx="4608511" cy="840852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0845" y="1053981"/>
            <a:ext cx="8731410" cy="4443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1112269"/>
      </p:ext>
    </p:extLst>
  </p:cSld>
  <p:clrMapOvr>
    <a:masterClrMapping/>
  </p:clrMapOvr>
  <p:transition spd="slow" advClick="0" advTm="8000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6"/>
          <p:cNvSpPr txBox="1">
            <a:spLocks noChangeArrowheads="1"/>
          </p:cNvSpPr>
          <p:nvPr/>
        </p:nvSpPr>
        <p:spPr bwMode="auto">
          <a:xfrm>
            <a:off x="0" y="260648"/>
            <a:ext cx="2987675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ru-RU" sz="900" b="1" dirty="0">
                <a:solidFill>
                  <a:srgbClr val="FF0000"/>
                </a:solidFill>
              </a:rPr>
              <a:t>РОЛЬ ИНФРАСТРУКТРЫ КАЧЕСТВА                                                    В МОДЕРНИЗАЦИИ ЭКОНОМИКИ РЕГИОНА</a:t>
            </a:r>
            <a:endParaRPr lang="ru-RU" altLang="ru-RU" sz="900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buNone/>
            </a:pPr>
            <a:endParaRPr lang="ru-RU" altLang="ru-RU" sz="9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6792"/>
            <a:ext cx="8229600" cy="3456384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Спасибо за внимание!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89774A-DEA0-4F00-91D6-C2AA5F617773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987675" y="0"/>
            <a:ext cx="6156325" cy="906463"/>
          </a:xfrm>
          <a:prstGeom prst="rect">
            <a:avLst/>
          </a:prstGeom>
          <a:solidFill>
            <a:srgbClr val="1E45A1"/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b="1" dirty="0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497" y="6022430"/>
            <a:ext cx="4608511" cy="840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2083750"/>
      </p:ext>
    </p:extLst>
  </p:cSld>
  <p:clrMapOvr>
    <a:masterClrMapping/>
  </p:clrMapOvr>
  <p:transition spd="slow" advClick="0" advTm="8000">
    <p:pul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</TotalTime>
  <Words>92</Words>
  <Application>Microsoft Office PowerPoint</Application>
  <PresentationFormat>Экран (4:3)</PresentationFormat>
  <Paragraphs>32</Paragraphs>
  <Slides>6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Aharoni</vt:lpstr>
      <vt:lpstr>Arial</vt:lpstr>
      <vt:lpstr>Arial Black</vt:lpstr>
      <vt:lpstr>Calibri</vt:lpstr>
      <vt:lpstr>Тема Office</vt:lpstr>
      <vt:lpstr> РОЛЬ                              ИНФРАСТРУКТУРЫ КАЧЕСТВА В МОДЕРНИЗАЦИИ ЭКОНОМИКИ РЕГИОНА 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Company>АП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</dc:creator>
  <cp:lastModifiedBy>ChirkovAP</cp:lastModifiedBy>
  <cp:revision>25</cp:revision>
  <cp:lastPrinted>2016-11-02T13:17:43Z</cp:lastPrinted>
  <dcterms:created xsi:type="dcterms:W3CDTF">2016-03-31T18:48:13Z</dcterms:created>
  <dcterms:modified xsi:type="dcterms:W3CDTF">2016-11-02T13:23:44Z</dcterms:modified>
</cp:coreProperties>
</file>