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2" r:id="rId4"/>
    <p:sldId id="265" r:id="rId5"/>
    <p:sldId id="269" r:id="rId6"/>
    <p:sldId id="268" r:id="rId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0AE06-F05A-4026-AC93-8C213624FE78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6BFC4-8ACE-48C3-9212-4D3980679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06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FFC2E-9F97-430C-9B14-F48AD0E30B3F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E61E8-F92E-4FD6-864F-D9534486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6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61E8-F92E-4FD6-864F-D9534486730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0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8975" y="252413"/>
            <a:ext cx="5357813" cy="4017962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xfrm>
            <a:off x="490945" y="4438271"/>
            <a:ext cx="5612803" cy="5693122"/>
          </a:xfrm>
          <a:ln/>
        </p:spPr>
        <p:txBody>
          <a:bodyPr/>
          <a:lstStyle/>
          <a:p>
            <a:pPr indent="359830" algn="just">
              <a:spcBef>
                <a:spcPts val="0"/>
              </a:spcBef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6125" indent="-287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93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8513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61E5382-8B85-424B-9669-2ED8E0472EA7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34003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8975" y="252413"/>
            <a:ext cx="5357813" cy="4017962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xfrm>
            <a:off x="490945" y="4438271"/>
            <a:ext cx="5612803" cy="5693122"/>
          </a:xfrm>
          <a:ln/>
        </p:spPr>
        <p:txBody>
          <a:bodyPr/>
          <a:lstStyle/>
          <a:p>
            <a:pPr indent="359830" algn="just">
              <a:spcBef>
                <a:spcPts val="0"/>
              </a:spcBef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6125" indent="-287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93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8513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61E5382-8B85-424B-9669-2ED8E0472EA7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34003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8975" y="252413"/>
            <a:ext cx="5357813" cy="4017962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xfrm>
            <a:off x="490945" y="4438271"/>
            <a:ext cx="5612803" cy="5693122"/>
          </a:xfrm>
          <a:ln/>
        </p:spPr>
        <p:txBody>
          <a:bodyPr/>
          <a:lstStyle/>
          <a:p>
            <a:pPr indent="359830" algn="just">
              <a:spcBef>
                <a:spcPts val="0"/>
              </a:spcBef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6125" indent="-287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93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8513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61E5382-8B85-424B-9669-2ED8E0472EA7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34003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8975" y="252413"/>
            <a:ext cx="5357813" cy="4017962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xfrm>
            <a:off x="490945" y="4438271"/>
            <a:ext cx="5612803" cy="5693122"/>
          </a:xfrm>
          <a:ln/>
        </p:spPr>
        <p:txBody>
          <a:bodyPr/>
          <a:lstStyle/>
          <a:p>
            <a:pPr indent="359830" algn="just">
              <a:spcBef>
                <a:spcPts val="0"/>
              </a:spcBef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6125" indent="-287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93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8513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61E5382-8B85-424B-9669-2ED8E0472EA7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525296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8975" y="252413"/>
            <a:ext cx="5357813" cy="4017962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xfrm>
            <a:off x="490945" y="4438271"/>
            <a:ext cx="5612803" cy="5693122"/>
          </a:xfrm>
          <a:ln/>
        </p:spPr>
        <p:txBody>
          <a:bodyPr/>
          <a:lstStyle/>
          <a:p>
            <a:pPr indent="359830" algn="just">
              <a:spcBef>
                <a:spcPts val="0"/>
              </a:spcBef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6125" indent="-287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935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8513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61E5382-8B85-424B-9669-2ED8E0472EA7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59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7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49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9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10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47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78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9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87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8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8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2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AEA13-7DDA-42F7-B46C-65E92B1C7DD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1B99-AFC5-407F-BC07-A2130D9E0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6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80920" cy="56886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РОЛЬ                              ИНФРАСТРУКТУРЫ </a:t>
            </a:r>
            <a:r>
              <a:rPr lang="ru-RU" sz="4800" b="1" dirty="0">
                <a:solidFill>
                  <a:srgbClr val="FF0000"/>
                </a:solidFill>
                <a:latin typeface="Arial Black" panose="020B0A04020102020204" pitchFamily="34" charset="0"/>
              </a:rPr>
              <a:t>КАЧЕСТВА В МОДЕРНИЗАЦИИ ЭКОНОМИКИ РЕГИОНА</a:t>
            </a:r>
            <a:r>
              <a:rPr lang="ru-RU" sz="5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" y="6021288"/>
            <a:ext cx="4524375" cy="8477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7" y="6022430"/>
            <a:ext cx="4608511" cy="8408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008" y="6042024"/>
            <a:ext cx="4487864" cy="81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0" y="260648"/>
            <a:ext cx="2987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900" b="1" dirty="0" smtClean="0">
                <a:solidFill>
                  <a:srgbClr val="FF0000"/>
                </a:solidFill>
              </a:rPr>
              <a:t>РОЛЬ ИНФРАСТРУКТРЫ КАЧЕСТВА                                                    В МОДЕРНИЗАЦИИ ЭКОНОМИКИ РЕГИОНА</a:t>
            </a:r>
            <a:endParaRPr lang="ru-RU" altLang="ru-RU" sz="9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31800" cy="365125"/>
          </a:xfrm>
        </p:spPr>
        <p:txBody>
          <a:bodyPr/>
          <a:lstStyle/>
          <a:p>
            <a:pPr>
              <a:defRPr/>
            </a:pPr>
            <a:fld id="{5989774A-DEA0-4F00-91D6-C2AA5F61777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675" y="2257"/>
            <a:ext cx="6156325" cy="906463"/>
          </a:xfrm>
          <a:prstGeom prst="rect">
            <a:avLst/>
          </a:prstGeom>
          <a:solidFill>
            <a:srgbClr val="1E45A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 smtClean="0"/>
              <a:t>Обеспечение качества. Общая схема 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7" y="6022430"/>
            <a:ext cx="4608511" cy="8408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6240" y="1109638"/>
            <a:ext cx="2660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Стандартизация </a:t>
            </a:r>
          </a:p>
          <a:p>
            <a:r>
              <a:rPr lang="ru-RU" b="1" dirty="0" smtClean="0"/>
              <a:t>обеспечивает до 1% ВВП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6240" y="2064219"/>
            <a:ext cx="2836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Метрология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обеспечивает до 3,5% ВВП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2919" y="3036524"/>
            <a:ext cx="27374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Оценка соответствия </a:t>
            </a:r>
          </a:p>
          <a:p>
            <a:r>
              <a:rPr lang="ru-RU" b="1" dirty="0" smtClean="0"/>
              <a:t>(надзор, сертификация, </a:t>
            </a:r>
          </a:p>
          <a:p>
            <a:r>
              <a:rPr lang="ru-RU" b="1" dirty="0" smtClean="0"/>
              <a:t>аккредитация)</a:t>
            </a:r>
          </a:p>
          <a:p>
            <a:r>
              <a:rPr lang="ru-RU" b="1" dirty="0"/>
              <a:t>о</a:t>
            </a:r>
            <a:r>
              <a:rPr lang="ru-RU" b="1" dirty="0" smtClean="0"/>
              <a:t>беспечивает </a:t>
            </a:r>
          </a:p>
          <a:p>
            <a:r>
              <a:rPr lang="ru-RU" b="1" dirty="0" smtClean="0"/>
              <a:t>конституционные права </a:t>
            </a:r>
          </a:p>
          <a:p>
            <a:r>
              <a:rPr lang="ru-RU" b="1" dirty="0" smtClean="0"/>
              <a:t>граждан на безопасность</a:t>
            </a:r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979" y="936316"/>
            <a:ext cx="513858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17838"/>
      </p:ext>
    </p:extLst>
  </p:cSld>
  <p:clrMapOvr>
    <a:masterClrMapping/>
  </p:clrMapOvr>
  <p:transition spd="slow" advClick="0" advTm="8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0" y="260648"/>
            <a:ext cx="2987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900" b="1" dirty="0">
                <a:solidFill>
                  <a:srgbClr val="FF0000"/>
                </a:solidFill>
              </a:rPr>
              <a:t>РОЛЬ ИНФРАСТРУКТРЫ КАЧЕСТВА                                                    В МОДЕРНИЗАЦИИ ЭКОНОМИКИ РЕГИОНА</a:t>
            </a:r>
            <a:endParaRPr lang="ru-RU" altLang="ru-RU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ru-RU" altLang="ru-RU" sz="9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31800" cy="365125"/>
          </a:xfrm>
        </p:spPr>
        <p:txBody>
          <a:bodyPr/>
          <a:lstStyle/>
          <a:p>
            <a:pPr>
              <a:defRPr/>
            </a:pPr>
            <a:fld id="{5989774A-DEA0-4F00-91D6-C2AA5F61777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675" y="0"/>
            <a:ext cx="6156325" cy="906463"/>
          </a:xfrm>
          <a:prstGeom prst="rect">
            <a:avLst/>
          </a:prstGeom>
          <a:solidFill>
            <a:srgbClr val="1E45A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 smtClean="0"/>
              <a:t>Состав национальной инфраструктуры качества 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7" y="6022430"/>
            <a:ext cx="4608511" cy="840852"/>
          </a:xfrm>
          <a:prstGeom prst="rect">
            <a:avLst/>
          </a:prstGeom>
        </p:spPr>
      </p:pic>
      <p:pic>
        <p:nvPicPr>
          <p:cNvPr id="11" name="Содержимое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029127"/>
            <a:ext cx="7992887" cy="48553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6117147"/>
      </p:ext>
    </p:extLst>
  </p:cSld>
  <p:clrMapOvr>
    <a:masterClrMapping/>
  </p:clrMapOvr>
  <p:transition spd="slow" advClick="0" advTm="8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0" y="260648"/>
            <a:ext cx="2987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900" b="1" dirty="0">
                <a:solidFill>
                  <a:srgbClr val="FF0000"/>
                </a:solidFill>
              </a:rPr>
              <a:t>РОЛЬ ИНФРАСТРУКТРЫ КАЧЕСТВА                                                    В МОДЕРНИЗАЦИИ ЭКОНОМИКИ РЕГИОНА</a:t>
            </a:r>
            <a:endParaRPr lang="ru-RU" altLang="ru-RU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ru-RU" altLang="ru-RU" sz="9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31800" cy="365125"/>
          </a:xfrm>
        </p:spPr>
        <p:txBody>
          <a:bodyPr/>
          <a:lstStyle/>
          <a:p>
            <a:pPr>
              <a:defRPr/>
            </a:pPr>
            <a:fld id="{5989774A-DEA0-4F00-91D6-C2AA5F61777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30895"/>
            <a:ext cx="6156325" cy="906463"/>
          </a:xfrm>
          <a:prstGeom prst="rect">
            <a:avLst/>
          </a:prstGeom>
          <a:solidFill>
            <a:srgbClr val="1E45A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 smtClean="0"/>
              <a:t>Состав региональной инфраструктуры качества</a:t>
            </a:r>
            <a:endParaRPr lang="ru-RU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7" y="6022430"/>
            <a:ext cx="4608511" cy="840852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37358"/>
            <a:ext cx="7992888" cy="4992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8888158"/>
      </p:ext>
    </p:extLst>
  </p:cSld>
  <p:clrMapOvr>
    <a:masterClrMapping/>
  </p:clrMapOvr>
  <p:transition spd="slow" advClick="0" advTm="8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0" y="260648"/>
            <a:ext cx="2987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900" b="1" dirty="0">
                <a:solidFill>
                  <a:srgbClr val="FF0000"/>
                </a:solidFill>
              </a:rPr>
              <a:t>РОЛЬ ИНФРАСТРУКТРЫ КАЧЕСТВА                                                    В МОДЕРНИЗАЦИИ ЭКОНОМИКИ РЕГИОНА</a:t>
            </a:r>
            <a:endParaRPr lang="ru-RU" altLang="ru-RU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ru-RU" altLang="ru-RU" sz="9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31800" cy="365125"/>
          </a:xfrm>
        </p:spPr>
        <p:txBody>
          <a:bodyPr/>
          <a:lstStyle/>
          <a:p>
            <a:pPr>
              <a:defRPr/>
            </a:pPr>
            <a:fld id="{5989774A-DEA0-4F00-91D6-C2AA5F61777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675" y="0"/>
            <a:ext cx="6156325" cy="906463"/>
          </a:xfrm>
          <a:prstGeom prst="rect">
            <a:avLst/>
          </a:prstGeom>
          <a:solidFill>
            <a:srgbClr val="1E45A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 smtClean="0"/>
              <a:t>Технологические уклады</a:t>
            </a:r>
            <a:endParaRPr lang="ru-RU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7" y="6022430"/>
            <a:ext cx="4608511" cy="8408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845" y="1053981"/>
            <a:ext cx="8731410" cy="444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12269"/>
      </p:ext>
    </p:extLst>
  </p:cSld>
  <p:clrMapOvr>
    <a:masterClrMapping/>
  </p:clrMapOvr>
  <p:transition spd="slow" advClick="0" advTm="8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0" y="260648"/>
            <a:ext cx="2987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900" b="1" dirty="0">
                <a:solidFill>
                  <a:srgbClr val="FF0000"/>
                </a:solidFill>
              </a:rPr>
              <a:t>РОЛЬ ИНФРАСТРУКТРЫ КАЧЕСТВА                                                    В МОДЕРНИЗАЦИИ ЭКОНОМИКИ РЕГИОНА</a:t>
            </a:r>
            <a:endParaRPr lang="ru-RU" altLang="ru-RU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ru-RU" altLang="ru-RU" sz="9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34563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9774A-DEA0-4F00-91D6-C2AA5F61777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675" y="0"/>
            <a:ext cx="6156325" cy="906463"/>
          </a:xfrm>
          <a:prstGeom prst="rect">
            <a:avLst/>
          </a:prstGeom>
          <a:solidFill>
            <a:srgbClr val="1E45A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7" y="6022430"/>
            <a:ext cx="4608511" cy="84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83750"/>
      </p:ext>
    </p:extLst>
  </p:cSld>
  <p:clrMapOvr>
    <a:masterClrMapping/>
  </p:clrMapOvr>
  <p:transition spd="slow" advClick="0" advTm="8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92</Words>
  <Application>Microsoft Office PowerPoint</Application>
  <PresentationFormat>Экран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Aharoni</vt:lpstr>
      <vt:lpstr>Arial</vt:lpstr>
      <vt:lpstr>Arial Black</vt:lpstr>
      <vt:lpstr>Calibri</vt:lpstr>
      <vt:lpstr>Тема Office</vt:lpstr>
      <vt:lpstr> РОЛЬ                              ИНФРАСТРУКТУРЫ КАЧЕСТВА В МОДЕРНИЗАЦИИ ЭКОНОМИКИ РЕГИОНА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АП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ChirkovAP</cp:lastModifiedBy>
  <cp:revision>25</cp:revision>
  <cp:lastPrinted>2016-11-02T13:17:43Z</cp:lastPrinted>
  <dcterms:created xsi:type="dcterms:W3CDTF">2016-03-31T18:48:13Z</dcterms:created>
  <dcterms:modified xsi:type="dcterms:W3CDTF">2016-11-02T13:23:44Z</dcterms:modified>
</cp:coreProperties>
</file>